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0" r:id="rId7"/>
    <p:sldId id="261" r:id="rId8"/>
    <p:sldId id="269" r:id="rId9"/>
    <p:sldId id="266" r:id="rId10"/>
    <p:sldId id="265" r:id="rId11"/>
    <p:sldId id="262" r:id="rId12"/>
    <p:sldId id="263" r:id="rId13"/>
    <p:sldId id="267" r:id="rId14"/>
    <p:sldId id="268" r:id="rId15"/>
    <p:sldId id="270" r:id="rId16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22/11/2022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ampungan Teks 4">
            <a:extLst>
              <a:ext uri="{FF2B5EF4-FFF2-40B4-BE49-F238E27FC236}">
                <a16:creationId xmlns=""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 err="1" smtClean="0"/>
              <a:t>Waskitha</a:t>
            </a:r>
            <a:r>
              <a:rPr lang="en-GB" sz="6000" dirty="0" smtClean="0"/>
              <a:t> </a:t>
            </a:r>
            <a:r>
              <a:rPr lang="en-GB" sz="6000" dirty="0" err="1" smtClean="0"/>
              <a:t>Basa</a:t>
            </a:r>
            <a:r>
              <a:rPr lang="en-GB" sz="6000" dirty="0" smtClean="0"/>
              <a:t> </a:t>
            </a:r>
            <a:r>
              <a:rPr lang="en-GB" sz="6000" dirty="0" err="1" smtClean="0"/>
              <a:t>lan</a:t>
            </a:r>
            <a:r>
              <a:rPr lang="en-GB" sz="6000" dirty="0" smtClean="0"/>
              <a:t> </a:t>
            </a:r>
            <a:r>
              <a:rPr lang="en-GB" sz="6000" dirty="0" err="1" smtClean="0"/>
              <a:t>Sastra</a:t>
            </a:r>
            <a:r>
              <a:rPr lang="en-GB" sz="6000" dirty="0" smtClean="0"/>
              <a:t> </a:t>
            </a:r>
            <a:r>
              <a:rPr lang="en-GB" sz="6000" dirty="0" err="1" smtClean="0"/>
              <a:t>Jawa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=""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393223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spc="-20" dirty="0" err="1" smtClean="0">
                <a:solidFill>
                  <a:srgbClr val="18171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Kanggo</a:t>
            </a:r>
            <a:r>
              <a:rPr lang="en-GB" sz="2800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7177" y="938119"/>
            <a:ext cx="10515600" cy="4351338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Basa</a:t>
            </a:r>
            <a:r>
              <a:rPr lang="en-US" sz="2000" dirty="0" smtClean="0"/>
              <a:t> </a:t>
            </a:r>
            <a:r>
              <a:rPr lang="en-US" sz="2000" dirty="0" err="1" smtClean="0"/>
              <a:t>Ngoko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: </a:t>
            </a:r>
            <a:r>
              <a:rPr lang="en-US" sz="2000" dirty="0" err="1" smtClean="0">
                <a:latin typeface="Calibri" panose="020F0502020204030204" pitchFamily="34" charset="0"/>
              </a:rPr>
              <a:t>digunakake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nalika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guneman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karo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kancane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 smtClean="0"/>
          </a:p>
          <a:p>
            <a:endParaRPr lang="en-US" sz="2400" dirty="0"/>
          </a:p>
        </p:txBody>
      </p:sp>
      <p:grpSp>
        <p:nvGrpSpPr>
          <p:cNvPr id="4" name="Google Shape;1456;p22"/>
          <p:cNvGrpSpPr/>
          <p:nvPr/>
        </p:nvGrpSpPr>
        <p:grpSpPr>
          <a:xfrm>
            <a:off x="1035032" y="1797504"/>
            <a:ext cx="8229992" cy="972589"/>
            <a:chOff x="725750" y="2160575"/>
            <a:chExt cx="8229992" cy="972589"/>
          </a:xfrm>
        </p:grpSpPr>
        <p:sp>
          <p:nvSpPr>
            <p:cNvPr id="5" name="Google Shape;1457;p22"/>
            <p:cNvSpPr/>
            <p:nvPr/>
          </p:nvSpPr>
          <p:spPr>
            <a:xfrm rot="5400000">
              <a:off x="2145503" y="1936435"/>
              <a:ext cx="493068" cy="1238980"/>
            </a:xfrm>
            <a:custGeom>
              <a:avLst/>
              <a:gdLst/>
              <a:ahLst/>
              <a:cxnLst/>
              <a:rect l="l" t="t" r="r" b="b"/>
              <a:pathLst>
                <a:path w="44271" h="111244" extrusionOk="0">
                  <a:moveTo>
                    <a:pt x="7037" y="27745"/>
                  </a:moveTo>
                  <a:cubicBezTo>
                    <a:pt x="7037" y="28116"/>
                    <a:pt x="7037" y="28488"/>
                    <a:pt x="7037" y="28859"/>
                  </a:cubicBezTo>
                  <a:cubicBezTo>
                    <a:pt x="6884" y="28597"/>
                    <a:pt x="6665" y="28378"/>
                    <a:pt x="6468" y="28160"/>
                  </a:cubicBezTo>
                  <a:cubicBezTo>
                    <a:pt x="6359" y="28029"/>
                    <a:pt x="6250" y="27898"/>
                    <a:pt x="6141" y="27766"/>
                  </a:cubicBezTo>
                  <a:cubicBezTo>
                    <a:pt x="6447" y="27766"/>
                    <a:pt x="6731" y="27766"/>
                    <a:pt x="7037" y="27745"/>
                  </a:cubicBezTo>
                  <a:close/>
                  <a:moveTo>
                    <a:pt x="1268" y="27329"/>
                  </a:moveTo>
                  <a:lnTo>
                    <a:pt x="1268" y="27329"/>
                  </a:lnTo>
                  <a:cubicBezTo>
                    <a:pt x="1574" y="27417"/>
                    <a:pt x="1902" y="27439"/>
                    <a:pt x="2207" y="27482"/>
                  </a:cubicBezTo>
                  <a:cubicBezTo>
                    <a:pt x="2317" y="27504"/>
                    <a:pt x="2448" y="27526"/>
                    <a:pt x="2557" y="27548"/>
                  </a:cubicBezTo>
                  <a:cubicBezTo>
                    <a:pt x="2929" y="28007"/>
                    <a:pt x="3322" y="28444"/>
                    <a:pt x="3693" y="28881"/>
                  </a:cubicBezTo>
                  <a:cubicBezTo>
                    <a:pt x="3999" y="29252"/>
                    <a:pt x="4305" y="29624"/>
                    <a:pt x="4611" y="29973"/>
                  </a:cubicBezTo>
                  <a:cubicBezTo>
                    <a:pt x="4261" y="29842"/>
                    <a:pt x="3934" y="29624"/>
                    <a:pt x="3584" y="29362"/>
                  </a:cubicBezTo>
                  <a:cubicBezTo>
                    <a:pt x="2732" y="28728"/>
                    <a:pt x="1967" y="28072"/>
                    <a:pt x="1268" y="27329"/>
                  </a:cubicBezTo>
                  <a:close/>
                  <a:moveTo>
                    <a:pt x="4720" y="27745"/>
                  </a:moveTo>
                  <a:lnTo>
                    <a:pt x="4720" y="27745"/>
                  </a:lnTo>
                  <a:cubicBezTo>
                    <a:pt x="5135" y="27766"/>
                    <a:pt x="5551" y="27788"/>
                    <a:pt x="5966" y="27788"/>
                  </a:cubicBezTo>
                  <a:cubicBezTo>
                    <a:pt x="6075" y="27919"/>
                    <a:pt x="6206" y="28072"/>
                    <a:pt x="6315" y="28225"/>
                  </a:cubicBezTo>
                  <a:cubicBezTo>
                    <a:pt x="6534" y="28466"/>
                    <a:pt x="6709" y="28772"/>
                    <a:pt x="6949" y="28990"/>
                  </a:cubicBezTo>
                  <a:cubicBezTo>
                    <a:pt x="6971" y="29001"/>
                    <a:pt x="6987" y="29007"/>
                    <a:pt x="7004" y="29007"/>
                  </a:cubicBezTo>
                  <a:cubicBezTo>
                    <a:pt x="7020" y="29007"/>
                    <a:pt x="7037" y="29001"/>
                    <a:pt x="7058" y="28990"/>
                  </a:cubicBezTo>
                  <a:cubicBezTo>
                    <a:pt x="7058" y="29318"/>
                    <a:pt x="7058" y="29646"/>
                    <a:pt x="7058" y="29973"/>
                  </a:cubicBezTo>
                  <a:cubicBezTo>
                    <a:pt x="6930" y="29948"/>
                    <a:pt x="6802" y="29937"/>
                    <a:pt x="6679" y="29937"/>
                  </a:cubicBezTo>
                  <a:cubicBezTo>
                    <a:pt x="6591" y="29937"/>
                    <a:pt x="6506" y="29943"/>
                    <a:pt x="6425" y="29952"/>
                  </a:cubicBezTo>
                  <a:cubicBezTo>
                    <a:pt x="5878" y="29187"/>
                    <a:pt x="5310" y="28466"/>
                    <a:pt x="4720" y="27745"/>
                  </a:cubicBezTo>
                  <a:close/>
                  <a:moveTo>
                    <a:pt x="2797" y="27570"/>
                  </a:moveTo>
                  <a:cubicBezTo>
                    <a:pt x="3366" y="27635"/>
                    <a:pt x="3934" y="27701"/>
                    <a:pt x="4502" y="27745"/>
                  </a:cubicBezTo>
                  <a:cubicBezTo>
                    <a:pt x="5048" y="28488"/>
                    <a:pt x="5616" y="29252"/>
                    <a:pt x="6206" y="29995"/>
                  </a:cubicBezTo>
                  <a:cubicBezTo>
                    <a:pt x="6119" y="29995"/>
                    <a:pt x="6053" y="30017"/>
                    <a:pt x="5966" y="30039"/>
                  </a:cubicBezTo>
                  <a:cubicBezTo>
                    <a:pt x="5750" y="30077"/>
                    <a:pt x="5549" y="30100"/>
                    <a:pt x="5358" y="30100"/>
                  </a:cubicBezTo>
                  <a:cubicBezTo>
                    <a:pt x="5221" y="30100"/>
                    <a:pt x="5089" y="30088"/>
                    <a:pt x="4961" y="30061"/>
                  </a:cubicBezTo>
                  <a:cubicBezTo>
                    <a:pt x="4655" y="29646"/>
                    <a:pt x="4261" y="29252"/>
                    <a:pt x="3912" y="28837"/>
                  </a:cubicBezTo>
                  <a:cubicBezTo>
                    <a:pt x="3540" y="28422"/>
                    <a:pt x="3169" y="27985"/>
                    <a:pt x="2797" y="27570"/>
                  </a:cubicBezTo>
                  <a:close/>
                  <a:moveTo>
                    <a:pt x="41539" y="27417"/>
                  </a:moveTo>
                  <a:cubicBezTo>
                    <a:pt x="42173" y="28029"/>
                    <a:pt x="43025" y="28881"/>
                    <a:pt x="43178" y="29646"/>
                  </a:cubicBezTo>
                  <a:cubicBezTo>
                    <a:pt x="43221" y="29842"/>
                    <a:pt x="43221" y="30017"/>
                    <a:pt x="43178" y="30148"/>
                  </a:cubicBezTo>
                  <a:cubicBezTo>
                    <a:pt x="42457" y="29318"/>
                    <a:pt x="41626" y="28531"/>
                    <a:pt x="40774" y="27810"/>
                  </a:cubicBezTo>
                  <a:cubicBezTo>
                    <a:pt x="41102" y="27766"/>
                    <a:pt x="41386" y="27635"/>
                    <a:pt x="41539" y="27417"/>
                  </a:cubicBezTo>
                  <a:close/>
                  <a:moveTo>
                    <a:pt x="40599" y="27832"/>
                  </a:moveTo>
                  <a:cubicBezTo>
                    <a:pt x="41452" y="28662"/>
                    <a:pt x="42260" y="29493"/>
                    <a:pt x="43069" y="30345"/>
                  </a:cubicBezTo>
                  <a:cubicBezTo>
                    <a:pt x="42828" y="30673"/>
                    <a:pt x="42369" y="30869"/>
                    <a:pt x="41823" y="30979"/>
                  </a:cubicBezTo>
                  <a:cubicBezTo>
                    <a:pt x="40796" y="29908"/>
                    <a:pt x="39660" y="28946"/>
                    <a:pt x="38655" y="27854"/>
                  </a:cubicBezTo>
                  <a:lnTo>
                    <a:pt x="38655" y="27854"/>
                  </a:lnTo>
                  <a:cubicBezTo>
                    <a:pt x="38982" y="27876"/>
                    <a:pt x="39310" y="27892"/>
                    <a:pt x="39635" y="27892"/>
                  </a:cubicBezTo>
                  <a:cubicBezTo>
                    <a:pt x="39960" y="27892"/>
                    <a:pt x="40283" y="27876"/>
                    <a:pt x="40599" y="27832"/>
                  </a:cubicBezTo>
                  <a:close/>
                  <a:moveTo>
                    <a:pt x="36535" y="27701"/>
                  </a:moveTo>
                  <a:cubicBezTo>
                    <a:pt x="37147" y="27723"/>
                    <a:pt x="37824" y="27788"/>
                    <a:pt x="38480" y="27854"/>
                  </a:cubicBezTo>
                  <a:cubicBezTo>
                    <a:pt x="39419" y="28968"/>
                    <a:pt x="40446" y="30170"/>
                    <a:pt x="41626" y="31022"/>
                  </a:cubicBezTo>
                  <a:cubicBezTo>
                    <a:pt x="40883" y="31132"/>
                    <a:pt x="40053" y="31132"/>
                    <a:pt x="39572" y="31153"/>
                  </a:cubicBezTo>
                  <a:cubicBezTo>
                    <a:pt x="38524" y="30279"/>
                    <a:pt x="37497" y="29405"/>
                    <a:pt x="36513" y="28466"/>
                  </a:cubicBezTo>
                  <a:cubicBezTo>
                    <a:pt x="36513" y="28203"/>
                    <a:pt x="36513" y="27963"/>
                    <a:pt x="36535" y="27701"/>
                  </a:cubicBezTo>
                  <a:close/>
                  <a:moveTo>
                    <a:pt x="36513" y="28641"/>
                  </a:moveTo>
                  <a:cubicBezTo>
                    <a:pt x="37387" y="29536"/>
                    <a:pt x="38305" y="30410"/>
                    <a:pt x="39310" y="31175"/>
                  </a:cubicBezTo>
                  <a:cubicBezTo>
                    <a:pt x="39157" y="31197"/>
                    <a:pt x="39048" y="31306"/>
                    <a:pt x="39048" y="31481"/>
                  </a:cubicBezTo>
                  <a:cubicBezTo>
                    <a:pt x="39070" y="32115"/>
                    <a:pt x="39070" y="32770"/>
                    <a:pt x="39092" y="33404"/>
                  </a:cubicBezTo>
                  <a:cubicBezTo>
                    <a:pt x="38239" y="32705"/>
                    <a:pt x="37344" y="32071"/>
                    <a:pt x="36513" y="31372"/>
                  </a:cubicBezTo>
                  <a:cubicBezTo>
                    <a:pt x="36513" y="30454"/>
                    <a:pt x="36513" y="29558"/>
                    <a:pt x="36513" y="28641"/>
                  </a:cubicBezTo>
                  <a:close/>
                  <a:moveTo>
                    <a:pt x="36513" y="31525"/>
                  </a:moveTo>
                  <a:cubicBezTo>
                    <a:pt x="37300" y="32268"/>
                    <a:pt x="38152" y="33011"/>
                    <a:pt x="39092" y="33579"/>
                  </a:cubicBezTo>
                  <a:cubicBezTo>
                    <a:pt x="39092" y="34322"/>
                    <a:pt x="39114" y="35043"/>
                    <a:pt x="39114" y="35786"/>
                  </a:cubicBezTo>
                  <a:cubicBezTo>
                    <a:pt x="38196" y="35087"/>
                    <a:pt x="37322" y="34409"/>
                    <a:pt x="36491" y="33601"/>
                  </a:cubicBezTo>
                  <a:cubicBezTo>
                    <a:pt x="36491" y="32901"/>
                    <a:pt x="36491" y="32202"/>
                    <a:pt x="36513" y="31525"/>
                  </a:cubicBezTo>
                  <a:close/>
                  <a:moveTo>
                    <a:pt x="36491" y="33775"/>
                  </a:moveTo>
                  <a:cubicBezTo>
                    <a:pt x="37278" y="34606"/>
                    <a:pt x="38152" y="35414"/>
                    <a:pt x="39114" y="35982"/>
                  </a:cubicBezTo>
                  <a:cubicBezTo>
                    <a:pt x="39135" y="36813"/>
                    <a:pt x="39157" y="37643"/>
                    <a:pt x="39157" y="38473"/>
                  </a:cubicBezTo>
                  <a:cubicBezTo>
                    <a:pt x="38305" y="37621"/>
                    <a:pt x="37387" y="36856"/>
                    <a:pt x="36491" y="36070"/>
                  </a:cubicBezTo>
                  <a:cubicBezTo>
                    <a:pt x="36491" y="35305"/>
                    <a:pt x="36491" y="34540"/>
                    <a:pt x="36491" y="33775"/>
                  </a:cubicBezTo>
                  <a:close/>
                  <a:moveTo>
                    <a:pt x="36491" y="36245"/>
                  </a:moveTo>
                  <a:cubicBezTo>
                    <a:pt x="37344" y="37075"/>
                    <a:pt x="38218" y="37905"/>
                    <a:pt x="39114" y="38670"/>
                  </a:cubicBezTo>
                  <a:lnTo>
                    <a:pt x="39114" y="38648"/>
                  </a:lnTo>
                  <a:cubicBezTo>
                    <a:pt x="39114" y="38648"/>
                    <a:pt x="39157" y="38670"/>
                    <a:pt x="39157" y="38670"/>
                  </a:cubicBezTo>
                  <a:cubicBezTo>
                    <a:pt x="39179" y="39500"/>
                    <a:pt x="39179" y="40353"/>
                    <a:pt x="39201" y="41183"/>
                  </a:cubicBezTo>
                  <a:cubicBezTo>
                    <a:pt x="38305" y="40331"/>
                    <a:pt x="37365" y="39566"/>
                    <a:pt x="36491" y="38692"/>
                  </a:cubicBezTo>
                  <a:lnTo>
                    <a:pt x="36491" y="36245"/>
                  </a:lnTo>
                  <a:close/>
                  <a:moveTo>
                    <a:pt x="36491" y="38889"/>
                  </a:moveTo>
                  <a:cubicBezTo>
                    <a:pt x="37278" y="39763"/>
                    <a:pt x="38174" y="40659"/>
                    <a:pt x="39135" y="41314"/>
                  </a:cubicBezTo>
                  <a:cubicBezTo>
                    <a:pt x="39143" y="41321"/>
                    <a:pt x="39150" y="41324"/>
                    <a:pt x="39157" y="41324"/>
                  </a:cubicBezTo>
                  <a:cubicBezTo>
                    <a:pt x="39172" y="41324"/>
                    <a:pt x="39186" y="41314"/>
                    <a:pt x="39201" y="41314"/>
                  </a:cubicBezTo>
                  <a:cubicBezTo>
                    <a:pt x="39201" y="41926"/>
                    <a:pt x="39223" y="42538"/>
                    <a:pt x="39223" y="43150"/>
                  </a:cubicBezTo>
                  <a:cubicBezTo>
                    <a:pt x="38371" y="42297"/>
                    <a:pt x="37409" y="41554"/>
                    <a:pt x="36491" y="40768"/>
                  </a:cubicBezTo>
                  <a:cubicBezTo>
                    <a:pt x="36491" y="40134"/>
                    <a:pt x="36491" y="39522"/>
                    <a:pt x="36491" y="38889"/>
                  </a:cubicBezTo>
                  <a:close/>
                  <a:moveTo>
                    <a:pt x="36513" y="40921"/>
                  </a:moveTo>
                  <a:cubicBezTo>
                    <a:pt x="37387" y="41751"/>
                    <a:pt x="38283" y="42669"/>
                    <a:pt x="39245" y="43412"/>
                  </a:cubicBezTo>
                  <a:cubicBezTo>
                    <a:pt x="39266" y="45007"/>
                    <a:pt x="39288" y="46602"/>
                    <a:pt x="39310" y="48197"/>
                  </a:cubicBezTo>
                  <a:cubicBezTo>
                    <a:pt x="38392" y="47454"/>
                    <a:pt x="37453" y="46733"/>
                    <a:pt x="36535" y="45990"/>
                  </a:cubicBezTo>
                  <a:cubicBezTo>
                    <a:pt x="36535" y="45313"/>
                    <a:pt x="36535" y="44614"/>
                    <a:pt x="36513" y="43936"/>
                  </a:cubicBezTo>
                  <a:lnTo>
                    <a:pt x="36513" y="43936"/>
                  </a:lnTo>
                  <a:cubicBezTo>
                    <a:pt x="37344" y="44723"/>
                    <a:pt x="38196" y="45488"/>
                    <a:pt x="39114" y="46143"/>
                  </a:cubicBezTo>
                  <a:cubicBezTo>
                    <a:pt x="39130" y="46156"/>
                    <a:pt x="39147" y="46161"/>
                    <a:pt x="39163" y="46161"/>
                  </a:cubicBezTo>
                  <a:cubicBezTo>
                    <a:pt x="39229" y="46161"/>
                    <a:pt x="39276" y="46069"/>
                    <a:pt x="39223" y="46034"/>
                  </a:cubicBezTo>
                  <a:lnTo>
                    <a:pt x="39223" y="46012"/>
                  </a:lnTo>
                  <a:cubicBezTo>
                    <a:pt x="38305" y="45291"/>
                    <a:pt x="37387" y="44570"/>
                    <a:pt x="36513" y="43805"/>
                  </a:cubicBezTo>
                  <a:cubicBezTo>
                    <a:pt x="36513" y="42844"/>
                    <a:pt x="36513" y="41882"/>
                    <a:pt x="36513" y="40921"/>
                  </a:cubicBezTo>
                  <a:close/>
                  <a:moveTo>
                    <a:pt x="36535" y="46121"/>
                  </a:moveTo>
                  <a:lnTo>
                    <a:pt x="36535" y="46121"/>
                  </a:lnTo>
                  <a:cubicBezTo>
                    <a:pt x="37387" y="46930"/>
                    <a:pt x="38327" y="47738"/>
                    <a:pt x="39310" y="48416"/>
                  </a:cubicBezTo>
                  <a:cubicBezTo>
                    <a:pt x="39332" y="49311"/>
                    <a:pt x="39332" y="50207"/>
                    <a:pt x="39354" y="51103"/>
                  </a:cubicBezTo>
                  <a:cubicBezTo>
                    <a:pt x="38392" y="50295"/>
                    <a:pt x="37453" y="49552"/>
                    <a:pt x="36557" y="48700"/>
                  </a:cubicBezTo>
                  <a:cubicBezTo>
                    <a:pt x="36557" y="47826"/>
                    <a:pt x="36557" y="46973"/>
                    <a:pt x="36535" y="46121"/>
                  </a:cubicBezTo>
                  <a:close/>
                  <a:moveTo>
                    <a:pt x="36557" y="48853"/>
                  </a:moveTo>
                  <a:cubicBezTo>
                    <a:pt x="37409" y="49748"/>
                    <a:pt x="38349" y="50601"/>
                    <a:pt x="39354" y="51300"/>
                  </a:cubicBezTo>
                  <a:cubicBezTo>
                    <a:pt x="39376" y="52108"/>
                    <a:pt x="39376" y="52939"/>
                    <a:pt x="39398" y="53769"/>
                  </a:cubicBezTo>
                  <a:cubicBezTo>
                    <a:pt x="38458" y="53048"/>
                    <a:pt x="37497" y="52371"/>
                    <a:pt x="36601" y="51584"/>
                  </a:cubicBezTo>
                  <a:cubicBezTo>
                    <a:pt x="36579" y="50688"/>
                    <a:pt x="36579" y="49770"/>
                    <a:pt x="36557" y="48853"/>
                  </a:cubicBezTo>
                  <a:close/>
                  <a:moveTo>
                    <a:pt x="36601" y="51737"/>
                  </a:moveTo>
                  <a:lnTo>
                    <a:pt x="36601" y="51737"/>
                  </a:lnTo>
                  <a:cubicBezTo>
                    <a:pt x="37453" y="52567"/>
                    <a:pt x="38371" y="53398"/>
                    <a:pt x="39398" y="53966"/>
                  </a:cubicBezTo>
                  <a:cubicBezTo>
                    <a:pt x="39398" y="54796"/>
                    <a:pt x="39419" y="55626"/>
                    <a:pt x="39441" y="56457"/>
                  </a:cubicBezTo>
                  <a:cubicBezTo>
                    <a:pt x="38458" y="55670"/>
                    <a:pt x="37518" y="54883"/>
                    <a:pt x="36623" y="54009"/>
                  </a:cubicBezTo>
                  <a:cubicBezTo>
                    <a:pt x="36623" y="53245"/>
                    <a:pt x="36601" y="52502"/>
                    <a:pt x="36601" y="51737"/>
                  </a:cubicBezTo>
                  <a:close/>
                  <a:moveTo>
                    <a:pt x="36623" y="54162"/>
                  </a:moveTo>
                  <a:lnTo>
                    <a:pt x="36623" y="54162"/>
                  </a:lnTo>
                  <a:cubicBezTo>
                    <a:pt x="37475" y="55080"/>
                    <a:pt x="38414" y="55976"/>
                    <a:pt x="39441" y="56697"/>
                  </a:cubicBezTo>
                  <a:lnTo>
                    <a:pt x="39485" y="59297"/>
                  </a:lnTo>
                  <a:cubicBezTo>
                    <a:pt x="38545" y="58511"/>
                    <a:pt x="37606" y="57724"/>
                    <a:pt x="36688" y="56937"/>
                  </a:cubicBezTo>
                  <a:cubicBezTo>
                    <a:pt x="36666" y="56020"/>
                    <a:pt x="36644" y="55102"/>
                    <a:pt x="36623" y="54162"/>
                  </a:cubicBezTo>
                  <a:close/>
                  <a:moveTo>
                    <a:pt x="36688" y="57156"/>
                  </a:moveTo>
                  <a:lnTo>
                    <a:pt x="36688" y="57156"/>
                  </a:lnTo>
                  <a:cubicBezTo>
                    <a:pt x="37584" y="57986"/>
                    <a:pt x="38502" y="58795"/>
                    <a:pt x="39485" y="59538"/>
                  </a:cubicBezTo>
                  <a:lnTo>
                    <a:pt x="39529" y="62225"/>
                  </a:lnTo>
                  <a:cubicBezTo>
                    <a:pt x="38567" y="61395"/>
                    <a:pt x="37650" y="60565"/>
                    <a:pt x="36732" y="59669"/>
                  </a:cubicBezTo>
                  <a:lnTo>
                    <a:pt x="36754" y="59669"/>
                  </a:lnTo>
                  <a:cubicBezTo>
                    <a:pt x="36732" y="58838"/>
                    <a:pt x="36710" y="57986"/>
                    <a:pt x="36688" y="57156"/>
                  </a:cubicBezTo>
                  <a:close/>
                  <a:moveTo>
                    <a:pt x="36754" y="59887"/>
                  </a:moveTo>
                  <a:lnTo>
                    <a:pt x="36754" y="59887"/>
                  </a:lnTo>
                  <a:cubicBezTo>
                    <a:pt x="37628" y="60805"/>
                    <a:pt x="38545" y="61701"/>
                    <a:pt x="39529" y="62509"/>
                  </a:cubicBezTo>
                  <a:cubicBezTo>
                    <a:pt x="39529" y="63187"/>
                    <a:pt x="39551" y="63864"/>
                    <a:pt x="39551" y="64542"/>
                  </a:cubicBezTo>
                  <a:cubicBezTo>
                    <a:pt x="38655" y="63755"/>
                    <a:pt x="37693" y="62990"/>
                    <a:pt x="36797" y="62182"/>
                  </a:cubicBezTo>
                  <a:cubicBezTo>
                    <a:pt x="36775" y="61417"/>
                    <a:pt x="36775" y="60652"/>
                    <a:pt x="36754" y="59887"/>
                  </a:cubicBezTo>
                  <a:close/>
                  <a:moveTo>
                    <a:pt x="36797" y="62356"/>
                  </a:moveTo>
                  <a:cubicBezTo>
                    <a:pt x="37650" y="63230"/>
                    <a:pt x="38567" y="64126"/>
                    <a:pt x="39572" y="64826"/>
                  </a:cubicBezTo>
                  <a:cubicBezTo>
                    <a:pt x="39572" y="65525"/>
                    <a:pt x="39594" y="66246"/>
                    <a:pt x="39594" y="66967"/>
                  </a:cubicBezTo>
                  <a:cubicBezTo>
                    <a:pt x="38720" y="66158"/>
                    <a:pt x="37781" y="65372"/>
                    <a:pt x="36863" y="64585"/>
                  </a:cubicBezTo>
                  <a:cubicBezTo>
                    <a:pt x="36841" y="63842"/>
                    <a:pt x="36819" y="63099"/>
                    <a:pt x="36797" y="62356"/>
                  </a:cubicBezTo>
                  <a:close/>
                  <a:moveTo>
                    <a:pt x="36863" y="64738"/>
                  </a:moveTo>
                  <a:cubicBezTo>
                    <a:pt x="37759" y="65590"/>
                    <a:pt x="38655" y="66464"/>
                    <a:pt x="39616" y="67207"/>
                  </a:cubicBezTo>
                  <a:lnTo>
                    <a:pt x="39594" y="67207"/>
                  </a:lnTo>
                  <a:cubicBezTo>
                    <a:pt x="39616" y="68125"/>
                    <a:pt x="39638" y="69021"/>
                    <a:pt x="39638" y="69939"/>
                  </a:cubicBezTo>
                  <a:cubicBezTo>
                    <a:pt x="38720" y="69130"/>
                    <a:pt x="37802" y="68387"/>
                    <a:pt x="36950" y="67513"/>
                  </a:cubicBezTo>
                  <a:cubicBezTo>
                    <a:pt x="36928" y="66596"/>
                    <a:pt x="36907" y="65656"/>
                    <a:pt x="36863" y="64738"/>
                  </a:cubicBezTo>
                  <a:close/>
                  <a:moveTo>
                    <a:pt x="36950" y="67688"/>
                  </a:moveTo>
                  <a:cubicBezTo>
                    <a:pt x="37759" y="68584"/>
                    <a:pt x="38633" y="69458"/>
                    <a:pt x="39638" y="70113"/>
                  </a:cubicBezTo>
                  <a:cubicBezTo>
                    <a:pt x="39660" y="70944"/>
                    <a:pt x="39682" y="71774"/>
                    <a:pt x="39682" y="72604"/>
                  </a:cubicBezTo>
                  <a:cubicBezTo>
                    <a:pt x="38786" y="71862"/>
                    <a:pt x="37890" y="71140"/>
                    <a:pt x="37038" y="70354"/>
                  </a:cubicBezTo>
                  <a:cubicBezTo>
                    <a:pt x="37038" y="70288"/>
                    <a:pt x="37038" y="70201"/>
                    <a:pt x="37038" y="70113"/>
                  </a:cubicBezTo>
                  <a:cubicBezTo>
                    <a:pt x="36994" y="69305"/>
                    <a:pt x="36972" y="68497"/>
                    <a:pt x="36950" y="67688"/>
                  </a:cubicBezTo>
                  <a:close/>
                  <a:moveTo>
                    <a:pt x="37060" y="70594"/>
                  </a:moveTo>
                  <a:cubicBezTo>
                    <a:pt x="37868" y="71403"/>
                    <a:pt x="38742" y="72189"/>
                    <a:pt x="39682" y="72823"/>
                  </a:cubicBezTo>
                  <a:cubicBezTo>
                    <a:pt x="39703" y="73566"/>
                    <a:pt x="39703" y="74287"/>
                    <a:pt x="39725" y="75030"/>
                  </a:cubicBezTo>
                  <a:cubicBezTo>
                    <a:pt x="39310" y="74658"/>
                    <a:pt x="38873" y="74353"/>
                    <a:pt x="38458" y="74003"/>
                  </a:cubicBezTo>
                  <a:cubicBezTo>
                    <a:pt x="37999" y="73631"/>
                    <a:pt x="37562" y="73216"/>
                    <a:pt x="37125" y="72801"/>
                  </a:cubicBezTo>
                  <a:cubicBezTo>
                    <a:pt x="37103" y="72058"/>
                    <a:pt x="37081" y="71337"/>
                    <a:pt x="37060" y="70594"/>
                  </a:cubicBezTo>
                  <a:close/>
                  <a:moveTo>
                    <a:pt x="37147" y="72998"/>
                  </a:moveTo>
                  <a:lnTo>
                    <a:pt x="37147" y="72998"/>
                  </a:lnTo>
                  <a:cubicBezTo>
                    <a:pt x="37912" y="73784"/>
                    <a:pt x="38786" y="74658"/>
                    <a:pt x="39725" y="75248"/>
                  </a:cubicBezTo>
                  <a:cubicBezTo>
                    <a:pt x="39747" y="76057"/>
                    <a:pt x="39747" y="76865"/>
                    <a:pt x="39769" y="77674"/>
                  </a:cubicBezTo>
                  <a:cubicBezTo>
                    <a:pt x="38961" y="76997"/>
                    <a:pt x="38087" y="76363"/>
                    <a:pt x="37256" y="75729"/>
                  </a:cubicBezTo>
                  <a:cubicBezTo>
                    <a:pt x="37213" y="74811"/>
                    <a:pt x="37169" y="73894"/>
                    <a:pt x="37147" y="72998"/>
                  </a:cubicBezTo>
                  <a:close/>
                  <a:moveTo>
                    <a:pt x="37256" y="75882"/>
                  </a:moveTo>
                  <a:lnTo>
                    <a:pt x="37256" y="75882"/>
                  </a:lnTo>
                  <a:cubicBezTo>
                    <a:pt x="38065" y="76581"/>
                    <a:pt x="38895" y="77324"/>
                    <a:pt x="39769" y="77958"/>
                  </a:cubicBezTo>
                  <a:lnTo>
                    <a:pt x="39813" y="79990"/>
                  </a:lnTo>
                  <a:cubicBezTo>
                    <a:pt x="39398" y="79640"/>
                    <a:pt x="38939" y="79335"/>
                    <a:pt x="38524" y="78985"/>
                  </a:cubicBezTo>
                  <a:cubicBezTo>
                    <a:pt x="38108" y="78657"/>
                    <a:pt x="37737" y="78329"/>
                    <a:pt x="37344" y="77980"/>
                  </a:cubicBezTo>
                  <a:cubicBezTo>
                    <a:pt x="37322" y="77281"/>
                    <a:pt x="37278" y="76581"/>
                    <a:pt x="37256" y="75882"/>
                  </a:cubicBezTo>
                  <a:close/>
                  <a:moveTo>
                    <a:pt x="37344" y="78133"/>
                  </a:moveTo>
                  <a:lnTo>
                    <a:pt x="37344" y="78133"/>
                  </a:lnTo>
                  <a:cubicBezTo>
                    <a:pt x="38087" y="78876"/>
                    <a:pt x="38917" y="79684"/>
                    <a:pt x="39813" y="80187"/>
                  </a:cubicBezTo>
                  <a:cubicBezTo>
                    <a:pt x="39813" y="80799"/>
                    <a:pt x="39835" y="81389"/>
                    <a:pt x="39835" y="81979"/>
                  </a:cubicBezTo>
                  <a:cubicBezTo>
                    <a:pt x="39026" y="81389"/>
                    <a:pt x="38261" y="80733"/>
                    <a:pt x="37453" y="80121"/>
                  </a:cubicBezTo>
                  <a:lnTo>
                    <a:pt x="37431" y="80121"/>
                  </a:lnTo>
                  <a:cubicBezTo>
                    <a:pt x="37409" y="79466"/>
                    <a:pt x="37387" y="78810"/>
                    <a:pt x="37344" y="78133"/>
                  </a:cubicBezTo>
                  <a:close/>
                  <a:moveTo>
                    <a:pt x="37453" y="80252"/>
                  </a:moveTo>
                  <a:lnTo>
                    <a:pt x="37453" y="80252"/>
                  </a:lnTo>
                  <a:cubicBezTo>
                    <a:pt x="38108" y="80995"/>
                    <a:pt x="39004" y="81673"/>
                    <a:pt x="39835" y="82197"/>
                  </a:cubicBezTo>
                  <a:cubicBezTo>
                    <a:pt x="39856" y="82962"/>
                    <a:pt x="39878" y="83705"/>
                    <a:pt x="39922" y="84470"/>
                  </a:cubicBezTo>
                  <a:cubicBezTo>
                    <a:pt x="39135" y="83792"/>
                    <a:pt x="38327" y="83158"/>
                    <a:pt x="37540" y="82481"/>
                  </a:cubicBezTo>
                  <a:cubicBezTo>
                    <a:pt x="37518" y="81738"/>
                    <a:pt x="37475" y="80995"/>
                    <a:pt x="37453" y="80252"/>
                  </a:cubicBezTo>
                  <a:close/>
                  <a:moveTo>
                    <a:pt x="37562" y="82678"/>
                  </a:moveTo>
                  <a:lnTo>
                    <a:pt x="37562" y="82678"/>
                  </a:lnTo>
                  <a:cubicBezTo>
                    <a:pt x="38283" y="83399"/>
                    <a:pt x="39092" y="84098"/>
                    <a:pt x="39922" y="84710"/>
                  </a:cubicBezTo>
                  <a:cubicBezTo>
                    <a:pt x="39944" y="85212"/>
                    <a:pt x="39966" y="85715"/>
                    <a:pt x="39988" y="86218"/>
                  </a:cubicBezTo>
                  <a:cubicBezTo>
                    <a:pt x="39988" y="86414"/>
                    <a:pt x="40009" y="86589"/>
                    <a:pt x="40009" y="86764"/>
                  </a:cubicBezTo>
                  <a:cubicBezTo>
                    <a:pt x="39551" y="86392"/>
                    <a:pt x="39070" y="86043"/>
                    <a:pt x="38589" y="85693"/>
                  </a:cubicBezTo>
                  <a:cubicBezTo>
                    <a:pt x="38327" y="85497"/>
                    <a:pt x="38043" y="85300"/>
                    <a:pt x="37781" y="85103"/>
                  </a:cubicBezTo>
                  <a:cubicBezTo>
                    <a:pt x="37737" y="85081"/>
                    <a:pt x="37693" y="85060"/>
                    <a:pt x="37671" y="85038"/>
                  </a:cubicBezTo>
                  <a:cubicBezTo>
                    <a:pt x="37628" y="84251"/>
                    <a:pt x="37584" y="83464"/>
                    <a:pt x="37562" y="82678"/>
                  </a:cubicBezTo>
                  <a:close/>
                  <a:moveTo>
                    <a:pt x="37671" y="85169"/>
                  </a:moveTo>
                  <a:lnTo>
                    <a:pt x="37671" y="85169"/>
                  </a:lnTo>
                  <a:cubicBezTo>
                    <a:pt x="37737" y="85234"/>
                    <a:pt x="37802" y="85300"/>
                    <a:pt x="37846" y="85344"/>
                  </a:cubicBezTo>
                  <a:cubicBezTo>
                    <a:pt x="37955" y="85431"/>
                    <a:pt x="38065" y="85497"/>
                    <a:pt x="38174" y="85584"/>
                  </a:cubicBezTo>
                  <a:cubicBezTo>
                    <a:pt x="38349" y="85737"/>
                    <a:pt x="38545" y="85890"/>
                    <a:pt x="38742" y="86043"/>
                  </a:cubicBezTo>
                  <a:cubicBezTo>
                    <a:pt x="39179" y="86371"/>
                    <a:pt x="39594" y="86720"/>
                    <a:pt x="40031" y="87026"/>
                  </a:cubicBezTo>
                  <a:cubicBezTo>
                    <a:pt x="40075" y="87835"/>
                    <a:pt x="40141" y="88665"/>
                    <a:pt x="40206" y="89473"/>
                  </a:cubicBezTo>
                  <a:cubicBezTo>
                    <a:pt x="39813" y="89167"/>
                    <a:pt x="39398" y="88883"/>
                    <a:pt x="39004" y="88577"/>
                  </a:cubicBezTo>
                  <a:cubicBezTo>
                    <a:pt x="38589" y="88250"/>
                    <a:pt x="38196" y="87922"/>
                    <a:pt x="37802" y="87572"/>
                  </a:cubicBezTo>
                  <a:cubicBezTo>
                    <a:pt x="37759" y="86764"/>
                    <a:pt x="37715" y="85955"/>
                    <a:pt x="37671" y="85169"/>
                  </a:cubicBezTo>
                  <a:close/>
                  <a:moveTo>
                    <a:pt x="37802" y="87747"/>
                  </a:moveTo>
                  <a:cubicBezTo>
                    <a:pt x="38545" y="88446"/>
                    <a:pt x="39354" y="89211"/>
                    <a:pt x="40228" y="89692"/>
                  </a:cubicBezTo>
                  <a:cubicBezTo>
                    <a:pt x="40293" y="90522"/>
                    <a:pt x="40381" y="91331"/>
                    <a:pt x="40468" y="92139"/>
                  </a:cubicBezTo>
                  <a:lnTo>
                    <a:pt x="40446" y="92139"/>
                  </a:lnTo>
                  <a:cubicBezTo>
                    <a:pt x="39638" y="91396"/>
                    <a:pt x="38786" y="90697"/>
                    <a:pt x="37934" y="89976"/>
                  </a:cubicBezTo>
                  <a:cubicBezTo>
                    <a:pt x="37912" y="89670"/>
                    <a:pt x="37890" y="89342"/>
                    <a:pt x="37868" y="89036"/>
                  </a:cubicBezTo>
                  <a:cubicBezTo>
                    <a:pt x="37846" y="88599"/>
                    <a:pt x="37824" y="88162"/>
                    <a:pt x="37802" y="87747"/>
                  </a:cubicBezTo>
                  <a:close/>
                  <a:moveTo>
                    <a:pt x="37934" y="90129"/>
                  </a:moveTo>
                  <a:lnTo>
                    <a:pt x="37934" y="90129"/>
                  </a:lnTo>
                  <a:cubicBezTo>
                    <a:pt x="38764" y="90894"/>
                    <a:pt x="39616" y="91658"/>
                    <a:pt x="40468" y="92380"/>
                  </a:cubicBezTo>
                  <a:cubicBezTo>
                    <a:pt x="40556" y="93144"/>
                    <a:pt x="40621" y="93909"/>
                    <a:pt x="40709" y="94696"/>
                  </a:cubicBezTo>
                  <a:cubicBezTo>
                    <a:pt x="39835" y="93975"/>
                    <a:pt x="38939" y="93275"/>
                    <a:pt x="38087" y="92533"/>
                  </a:cubicBezTo>
                  <a:lnTo>
                    <a:pt x="37934" y="90129"/>
                  </a:lnTo>
                  <a:close/>
                  <a:moveTo>
                    <a:pt x="38087" y="92664"/>
                  </a:moveTo>
                  <a:cubicBezTo>
                    <a:pt x="38917" y="93450"/>
                    <a:pt x="39791" y="94259"/>
                    <a:pt x="40730" y="94914"/>
                  </a:cubicBezTo>
                  <a:cubicBezTo>
                    <a:pt x="40796" y="95635"/>
                    <a:pt x="40862" y="96335"/>
                    <a:pt x="40905" y="97034"/>
                  </a:cubicBezTo>
                  <a:cubicBezTo>
                    <a:pt x="40927" y="97274"/>
                    <a:pt x="40949" y="97493"/>
                    <a:pt x="40949" y="97733"/>
                  </a:cubicBezTo>
                  <a:cubicBezTo>
                    <a:pt x="40162" y="96815"/>
                    <a:pt x="39179" y="96029"/>
                    <a:pt x="38239" y="95242"/>
                  </a:cubicBezTo>
                  <a:lnTo>
                    <a:pt x="38087" y="92664"/>
                  </a:lnTo>
                  <a:close/>
                  <a:moveTo>
                    <a:pt x="38261" y="95461"/>
                  </a:moveTo>
                  <a:cubicBezTo>
                    <a:pt x="39114" y="96291"/>
                    <a:pt x="39966" y="97187"/>
                    <a:pt x="40905" y="97864"/>
                  </a:cubicBezTo>
                  <a:cubicBezTo>
                    <a:pt x="40927" y="97886"/>
                    <a:pt x="40949" y="97886"/>
                    <a:pt x="40971" y="97886"/>
                  </a:cubicBezTo>
                  <a:cubicBezTo>
                    <a:pt x="41015" y="98716"/>
                    <a:pt x="41058" y="99547"/>
                    <a:pt x="41080" y="100377"/>
                  </a:cubicBezTo>
                  <a:cubicBezTo>
                    <a:pt x="40228" y="99568"/>
                    <a:pt x="39310" y="98826"/>
                    <a:pt x="38414" y="98104"/>
                  </a:cubicBezTo>
                  <a:cubicBezTo>
                    <a:pt x="38371" y="97209"/>
                    <a:pt x="38305" y="96335"/>
                    <a:pt x="38261" y="95461"/>
                  </a:cubicBezTo>
                  <a:close/>
                  <a:moveTo>
                    <a:pt x="38436" y="98257"/>
                  </a:moveTo>
                  <a:lnTo>
                    <a:pt x="38436" y="98257"/>
                  </a:lnTo>
                  <a:cubicBezTo>
                    <a:pt x="39310" y="99088"/>
                    <a:pt x="40184" y="99962"/>
                    <a:pt x="41080" y="100727"/>
                  </a:cubicBezTo>
                  <a:cubicBezTo>
                    <a:pt x="41080" y="101142"/>
                    <a:pt x="41080" y="101557"/>
                    <a:pt x="41080" y="101972"/>
                  </a:cubicBezTo>
                  <a:cubicBezTo>
                    <a:pt x="41058" y="102453"/>
                    <a:pt x="41058" y="102977"/>
                    <a:pt x="41036" y="103502"/>
                  </a:cubicBezTo>
                  <a:cubicBezTo>
                    <a:pt x="40665" y="103130"/>
                    <a:pt x="40250" y="102781"/>
                    <a:pt x="39878" y="102431"/>
                  </a:cubicBezTo>
                  <a:cubicBezTo>
                    <a:pt x="39485" y="102038"/>
                    <a:pt x="39070" y="101666"/>
                    <a:pt x="38655" y="101273"/>
                  </a:cubicBezTo>
                  <a:cubicBezTo>
                    <a:pt x="38633" y="100311"/>
                    <a:pt x="38502" y="99328"/>
                    <a:pt x="38458" y="98498"/>
                  </a:cubicBezTo>
                  <a:cubicBezTo>
                    <a:pt x="38436" y="98410"/>
                    <a:pt x="38436" y="98345"/>
                    <a:pt x="38436" y="98257"/>
                  </a:cubicBezTo>
                  <a:close/>
                  <a:moveTo>
                    <a:pt x="38655" y="101426"/>
                  </a:moveTo>
                  <a:cubicBezTo>
                    <a:pt x="39048" y="101841"/>
                    <a:pt x="39441" y="102234"/>
                    <a:pt x="39856" y="102649"/>
                  </a:cubicBezTo>
                  <a:cubicBezTo>
                    <a:pt x="40228" y="103021"/>
                    <a:pt x="40599" y="103436"/>
                    <a:pt x="41015" y="103808"/>
                  </a:cubicBezTo>
                  <a:cubicBezTo>
                    <a:pt x="40949" y="104638"/>
                    <a:pt x="40862" y="105468"/>
                    <a:pt x="40643" y="106255"/>
                  </a:cubicBezTo>
                  <a:cubicBezTo>
                    <a:pt x="39856" y="105490"/>
                    <a:pt x="39026" y="104747"/>
                    <a:pt x="38196" y="104004"/>
                  </a:cubicBezTo>
                  <a:cubicBezTo>
                    <a:pt x="38545" y="103218"/>
                    <a:pt x="38655" y="102344"/>
                    <a:pt x="38655" y="101426"/>
                  </a:cubicBezTo>
                  <a:close/>
                  <a:moveTo>
                    <a:pt x="20128" y="583"/>
                  </a:moveTo>
                  <a:cubicBezTo>
                    <a:pt x="22336" y="583"/>
                    <a:pt x="23892" y="2934"/>
                    <a:pt x="25129" y="4495"/>
                  </a:cubicBezTo>
                  <a:cubicBezTo>
                    <a:pt x="28166" y="8385"/>
                    <a:pt x="31094" y="12383"/>
                    <a:pt x="33957" y="16404"/>
                  </a:cubicBezTo>
                  <a:cubicBezTo>
                    <a:pt x="35486" y="18589"/>
                    <a:pt x="37016" y="20774"/>
                    <a:pt x="38545" y="22959"/>
                  </a:cubicBezTo>
                  <a:cubicBezTo>
                    <a:pt x="38961" y="23571"/>
                    <a:pt x="39376" y="24183"/>
                    <a:pt x="39813" y="24795"/>
                  </a:cubicBezTo>
                  <a:cubicBezTo>
                    <a:pt x="39966" y="25035"/>
                    <a:pt x="40141" y="25275"/>
                    <a:pt x="40315" y="25538"/>
                  </a:cubicBezTo>
                  <a:cubicBezTo>
                    <a:pt x="40665" y="26018"/>
                    <a:pt x="40862" y="26128"/>
                    <a:pt x="40621" y="26761"/>
                  </a:cubicBezTo>
                  <a:cubicBezTo>
                    <a:pt x="40464" y="27190"/>
                    <a:pt x="40419" y="27273"/>
                    <a:pt x="40236" y="27273"/>
                  </a:cubicBezTo>
                  <a:cubicBezTo>
                    <a:pt x="40139" y="27273"/>
                    <a:pt x="40003" y="27250"/>
                    <a:pt x="39791" y="27242"/>
                  </a:cubicBezTo>
                  <a:cubicBezTo>
                    <a:pt x="39419" y="27220"/>
                    <a:pt x="39070" y="27220"/>
                    <a:pt x="38698" y="27198"/>
                  </a:cubicBezTo>
                  <a:cubicBezTo>
                    <a:pt x="37977" y="27198"/>
                    <a:pt x="37256" y="27177"/>
                    <a:pt x="36513" y="27155"/>
                  </a:cubicBezTo>
                  <a:cubicBezTo>
                    <a:pt x="36470" y="27155"/>
                    <a:pt x="36426" y="27155"/>
                    <a:pt x="36404" y="27177"/>
                  </a:cubicBezTo>
                  <a:cubicBezTo>
                    <a:pt x="36355" y="27146"/>
                    <a:pt x="36297" y="27131"/>
                    <a:pt x="36239" y="27131"/>
                  </a:cubicBezTo>
                  <a:cubicBezTo>
                    <a:pt x="36092" y="27131"/>
                    <a:pt x="35945" y="27229"/>
                    <a:pt x="35945" y="27417"/>
                  </a:cubicBezTo>
                  <a:cubicBezTo>
                    <a:pt x="35792" y="41554"/>
                    <a:pt x="35945" y="55692"/>
                    <a:pt x="36448" y="69829"/>
                  </a:cubicBezTo>
                  <a:cubicBezTo>
                    <a:pt x="36404" y="69829"/>
                    <a:pt x="36382" y="69873"/>
                    <a:pt x="36404" y="69917"/>
                  </a:cubicBezTo>
                  <a:cubicBezTo>
                    <a:pt x="36426" y="69917"/>
                    <a:pt x="36426" y="69939"/>
                    <a:pt x="36448" y="69939"/>
                  </a:cubicBezTo>
                  <a:cubicBezTo>
                    <a:pt x="36775" y="79619"/>
                    <a:pt x="37256" y="89299"/>
                    <a:pt x="37890" y="98957"/>
                  </a:cubicBezTo>
                  <a:cubicBezTo>
                    <a:pt x="37977" y="100093"/>
                    <a:pt x="38130" y="101273"/>
                    <a:pt x="37999" y="102409"/>
                  </a:cubicBezTo>
                  <a:cubicBezTo>
                    <a:pt x="37802" y="104288"/>
                    <a:pt x="36644" y="105293"/>
                    <a:pt x="34809" y="105534"/>
                  </a:cubicBezTo>
                  <a:cubicBezTo>
                    <a:pt x="32034" y="105905"/>
                    <a:pt x="29128" y="105796"/>
                    <a:pt x="26309" y="105905"/>
                  </a:cubicBezTo>
                  <a:cubicBezTo>
                    <a:pt x="26047" y="105927"/>
                    <a:pt x="25763" y="105927"/>
                    <a:pt x="25479" y="105949"/>
                  </a:cubicBezTo>
                  <a:cubicBezTo>
                    <a:pt x="25479" y="105927"/>
                    <a:pt x="25479" y="105927"/>
                    <a:pt x="25479" y="105927"/>
                  </a:cubicBezTo>
                  <a:cubicBezTo>
                    <a:pt x="25462" y="105910"/>
                    <a:pt x="25445" y="105903"/>
                    <a:pt x="25430" y="105903"/>
                  </a:cubicBezTo>
                  <a:cubicBezTo>
                    <a:pt x="25405" y="105903"/>
                    <a:pt x="25383" y="105922"/>
                    <a:pt x="25369" y="105949"/>
                  </a:cubicBezTo>
                  <a:cubicBezTo>
                    <a:pt x="22813" y="106036"/>
                    <a:pt x="20256" y="106146"/>
                    <a:pt x="17700" y="106233"/>
                  </a:cubicBezTo>
                  <a:cubicBezTo>
                    <a:pt x="16345" y="106277"/>
                    <a:pt x="14990" y="106342"/>
                    <a:pt x="13614" y="106386"/>
                  </a:cubicBezTo>
                  <a:cubicBezTo>
                    <a:pt x="13263" y="106395"/>
                    <a:pt x="12843" y="106443"/>
                    <a:pt x="12424" y="106443"/>
                  </a:cubicBezTo>
                  <a:cubicBezTo>
                    <a:pt x="11852" y="106443"/>
                    <a:pt x="11283" y="106353"/>
                    <a:pt x="10904" y="105949"/>
                  </a:cubicBezTo>
                  <a:cubicBezTo>
                    <a:pt x="10380" y="105381"/>
                    <a:pt x="10314" y="104463"/>
                    <a:pt x="10270" y="103764"/>
                  </a:cubicBezTo>
                  <a:cubicBezTo>
                    <a:pt x="9899" y="97864"/>
                    <a:pt x="9833" y="91943"/>
                    <a:pt x="9593" y="86043"/>
                  </a:cubicBezTo>
                  <a:cubicBezTo>
                    <a:pt x="9375" y="80012"/>
                    <a:pt x="9156" y="74003"/>
                    <a:pt x="8916" y="67994"/>
                  </a:cubicBezTo>
                  <a:cubicBezTo>
                    <a:pt x="8675" y="61351"/>
                    <a:pt x="8435" y="54730"/>
                    <a:pt x="8173" y="48110"/>
                  </a:cubicBezTo>
                  <a:cubicBezTo>
                    <a:pt x="7932" y="41314"/>
                    <a:pt x="7867" y="34497"/>
                    <a:pt x="7321" y="27745"/>
                  </a:cubicBezTo>
                  <a:cubicBezTo>
                    <a:pt x="7321" y="27745"/>
                    <a:pt x="7321" y="27723"/>
                    <a:pt x="7321" y="27723"/>
                  </a:cubicBezTo>
                  <a:cubicBezTo>
                    <a:pt x="7539" y="27657"/>
                    <a:pt x="7517" y="27329"/>
                    <a:pt x="7255" y="27308"/>
                  </a:cubicBezTo>
                  <a:cubicBezTo>
                    <a:pt x="6053" y="27242"/>
                    <a:pt x="4830" y="27198"/>
                    <a:pt x="3628" y="27067"/>
                  </a:cubicBezTo>
                  <a:cubicBezTo>
                    <a:pt x="3103" y="27024"/>
                    <a:pt x="1923" y="27089"/>
                    <a:pt x="1465" y="26783"/>
                  </a:cubicBezTo>
                  <a:cubicBezTo>
                    <a:pt x="459" y="26084"/>
                    <a:pt x="1159" y="25297"/>
                    <a:pt x="1639" y="24598"/>
                  </a:cubicBezTo>
                  <a:cubicBezTo>
                    <a:pt x="3060" y="22566"/>
                    <a:pt x="4480" y="20534"/>
                    <a:pt x="5900" y="18524"/>
                  </a:cubicBezTo>
                  <a:cubicBezTo>
                    <a:pt x="8806" y="14394"/>
                    <a:pt x="11691" y="10286"/>
                    <a:pt x="14575" y="6156"/>
                  </a:cubicBezTo>
                  <a:cubicBezTo>
                    <a:pt x="15296" y="5151"/>
                    <a:pt x="16017" y="4124"/>
                    <a:pt x="16716" y="3119"/>
                  </a:cubicBezTo>
                  <a:cubicBezTo>
                    <a:pt x="17459" y="2070"/>
                    <a:pt x="18224" y="846"/>
                    <a:pt x="19601" y="628"/>
                  </a:cubicBezTo>
                  <a:cubicBezTo>
                    <a:pt x="19781" y="598"/>
                    <a:pt x="19957" y="583"/>
                    <a:pt x="20128" y="583"/>
                  </a:cubicBezTo>
                  <a:close/>
                  <a:moveTo>
                    <a:pt x="38130" y="104135"/>
                  </a:moveTo>
                  <a:cubicBezTo>
                    <a:pt x="38939" y="104922"/>
                    <a:pt x="39725" y="105730"/>
                    <a:pt x="40578" y="106473"/>
                  </a:cubicBezTo>
                  <a:cubicBezTo>
                    <a:pt x="40446" y="106889"/>
                    <a:pt x="40272" y="107282"/>
                    <a:pt x="40053" y="107631"/>
                  </a:cubicBezTo>
                  <a:cubicBezTo>
                    <a:pt x="39900" y="107872"/>
                    <a:pt x="39747" y="108090"/>
                    <a:pt x="39551" y="108287"/>
                  </a:cubicBezTo>
                  <a:cubicBezTo>
                    <a:pt x="38720" y="107326"/>
                    <a:pt x="37802" y="106386"/>
                    <a:pt x="36907" y="105490"/>
                  </a:cubicBezTo>
                  <a:cubicBezTo>
                    <a:pt x="37147" y="105315"/>
                    <a:pt x="37387" y="105140"/>
                    <a:pt x="37606" y="104900"/>
                  </a:cubicBezTo>
                  <a:cubicBezTo>
                    <a:pt x="37824" y="104660"/>
                    <a:pt x="37999" y="104419"/>
                    <a:pt x="38130" y="104135"/>
                  </a:cubicBezTo>
                  <a:close/>
                  <a:moveTo>
                    <a:pt x="36775" y="105556"/>
                  </a:moveTo>
                  <a:cubicBezTo>
                    <a:pt x="37628" y="106517"/>
                    <a:pt x="38502" y="107500"/>
                    <a:pt x="39419" y="108418"/>
                  </a:cubicBezTo>
                  <a:cubicBezTo>
                    <a:pt x="38458" y="109314"/>
                    <a:pt x="37125" y="109729"/>
                    <a:pt x="35858" y="110057"/>
                  </a:cubicBezTo>
                  <a:cubicBezTo>
                    <a:pt x="35639" y="110122"/>
                    <a:pt x="35399" y="110166"/>
                    <a:pt x="35180" y="110210"/>
                  </a:cubicBezTo>
                  <a:cubicBezTo>
                    <a:pt x="34394" y="109445"/>
                    <a:pt x="33607" y="108680"/>
                    <a:pt x="32908" y="107850"/>
                  </a:cubicBezTo>
                  <a:cubicBezTo>
                    <a:pt x="32493" y="107347"/>
                    <a:pt x="32121" y="106801"/>
                    <a:pt x="31706" y="106320"/>
                  </a:cubicBezTo>
                  <a:cubicBezTo>
                    <a:pt x="31706" y="106320"/>
                    <a:pt x="31684" y="106299"/>
                    <a:pt x="31684" y="106299"/>
                  </a:cubicBezTo>
                  <a:cubicBezTo>
                    <a:pt x="32471" y="106277"/>
                    <a:pt x="33367" y="106299"/>
                    <a:pt x="34241" y="106233"/>
                  </a:cubicBezTo>
                  <a:cubicBezTo>
                    <a:pt x="35137" y="107391"/>
                    <a:pt x="36098" y="108549"/>
                    <a:pt x="37191" y="109532"/>
                  </a:cubicBezTo>
                  <a:cubicBezTo>
                    <a:pt x="37211" y="109553"/>
                    <a:pt x="37234" y="109561"/>
                    <a:pt x="37255" y="109561"/>
                  </a:cubicBezTo>
                  <a:cubicBezTo>
                    <a:pt x="37327" y="109561"/>
                    <a:pt x="37389" y="109468"/>
                    <a:pt x="37322" y="109401"/>
                  </a:cubicBezTo>
                  <a:cubicBezTo>
                    <a:pt x="36382" y="108309"/>
                    <a:pt x="35377" y="107282"/>
                    <a:pt x="34416" y="106211"/>
                  </a:cubicBezTo>
                  <a:cubicBezTo>
                    <a:pt x="35268" y="106124"/>
                    <a:pt x="36076" y="105949"/>
                    <a:pt x="36775" y="105556"/>
                  </a:cubicBezTo>
                  <a:close/>
                  <a:moveTo>
                    <a:pt x="10926" y="106604"/>
                  </a:moveTo>
                  <a:cubicBezTo>
                    <a:pt x="11363" y="106889"/>
                    <a:pt x="11953" y="107020"/>
                    <a:pt x="12718" y="107020"/>
                  </a:cubicBezTo>
                  <a:lnTo>
                    <a:pt x="12827" y="107020"/>
                  </a:lnTo>
                  <a:cubicBezTo>
                    <a:pt x="13854" y="108156"/>
                    <a:pt x="14968" y="109270"/>
                    <a:pt x="16170" y="110275"/>
                  </a:cubicBezTo>
                  <a:cubicBezTo>
                    <a:pt x="13941" y="109751"/>
                    <a:pt x="11887" y="108658"/>
                    <a:pt x="10926" y="106604"/>
                  </a:cubicBezTo>
                  <a:close/>
                  <a:moveTo>
                    <a:pt x="31575" y="106299"/>
                  </a:moveTo>
                  <a:cubicBezTo>
                    <a:pt x="31859" y="106604"/>
                    <a:pt x="32099" y="107107"/>
                    <a:pt x="32296" y="107369"/>
                  </a:cubicBezTo>
                  <a:cubicBezTo>
                    <a:pt x="32536" y="107697"/>
                    <a:pt x="32799" y="108003"/>
                    <a:pt x="33061" y="108331"/>
                  </a:cubicBezTo>
                  <a:cubicBezTo>
                    <a:pt x="33629" y="109008"/>
                    <a:pt x="34241" y="109664"/>
                    <a:pt x="34918" y="110275"/>
                  </a:cubicBezTo>
                  <a:cubicBezTo>
                    <a:pt x="34197" y="110407"/>
                    <a:pt x="33476" y="110494"/>
                    <a:pt x="32755" y="110559"/>
                  </a:cubicBezTo>
                  <a:cubicBezTo>
                    <a:pt x="31509" y="109117"/>
                    <a:pt x="30089" y="107784"/>
                    <a:pt x="28800" y="106408"/>
                  </a:cubicBezTo>
                  <a:cubicBezTo>
                    <a:pt x="29608" y="106364"/>
                    <a:pt x="30417" y="106342"/>
                    <a:pt x="31225" y="106299"/>
                  </a:cubicBezTo>
                  <a:close/>
                  <a:moveTo>
                    <a:pt x="20322" y="106736"/>
                  </a:moveTo>
                  <a:cubicBezTo>
                    <a:pt x="21567" y="108025"/>
                    <a:pt x="22857" y="109401"/>
                    <a:pt x="24233" y="110559"/>
                  </a:cubicBezTo>
                  <a:cubicBezTo>
                    <a:pt x="23556" y="110559"/>
                    <a:pt x="22878" y="110581"/>
                    <a:pt x="22201" y="110603"/>
                  </a:cubicBezTo>
                  <a:cubicBezTo>
                    <a:pt x="20890" y="109314"/>
                    <a:pt x="19491" y="108068"/>
                    <a:pt x="18137" y="106823"/>
                  </a:cubicBezTo>
                  <a:cubicBezTo>
                    <a:pt x="18880" y="106779"/>
                    <a:pt x="19601" y="106757"/>
                    <a:pt x="20322" y="106736"/>
                  </a:cubicBezTo>
                  <a:close/>
                  <a:moveTo>
                    <a:pt x="23119" y="106626"/>
                  </a:moveTo>
                  <a:cubicBezTo>
                    <a:pt x="23752" y="107347"/>
                    <a:pt x="24408" y="108025"/>
                    <a:pt x="25063" y="108724"/>
                  </a:cubicBezTo>
                  <a:cubicBezTo>
                    <a:pt x="25653" y="109358"/>
                    <a:pt x="26222" y="110057"/>
                    <a:pt x="26877" y="110603"/>
                  </a:cubicBezTo>
                  <a:cubicBezTo>
                    <a:pt x="26134" y="110603"/>
                    <a:pt x="25413" y="110581"/>
                    <a:pt x="24692" y="110559"/>
                  </a:cubicBezTo>
                  <a:lnTo>
                    <a:pt x="24561" y="110559"/>
                  </a:lnTo>
                  <a:cubicBezTo>
                    <a:pt x="23359" y="109183"/>
                    <a:pt x="21895" y="107937"/>
                    <a:pt x="20518" y="106714"/>
                  </a:cubicBezTo>
                  <a:cubicBezTo>
                    <a:pt x="21021" y="106692"/>
                    <a:pt x="21524" y="106670"/>
                    <a:pt x="22004" y="106648"/>
                  </a:cubicBezTo>
                  <a:cubicBezTo>
                    <a:pt x="22376" y="106648"/>
                    <a:pt x="22747" y="106626"/>
                    <a:pt x="23119" y="106626"/>
                  </a:cubicBezTo>
                  <a:close/>
                  <a:moveTo>
                    <a:pt x="15515" y="106932"/>
                  </a:moveTo>
                  <a:cubicBezTo>
                    <a:pt x="16826" y="108200"/>
                    <a:pt x="18137" y="109467"/>
                    <a:pt x="19513" y="110625"/>
                  </a:cubicBezTo>
                  <a:lnTo>
                    <a:pt x="19011" y="110625"/>
                  </a:lnTo>
                  <a:cubicBezTo>
                    <a:pt x="18246" y="110603"/>
                    <a:pt x="17437" y="110516"/>
                    <a:pt x="16651" y="110363"/>
                  </a:cubicBezTo>
                  <a:cubicBezTo>
                    <a:pt x="15427" y="109248"/>
                    <a:pt x="14204" y="108156"/>
                    <a:pt x="13024" y="106998"/>
                  </a:cubicBezTo>
                  <a:cubicBezTo>
                    <a:pt x="13854" y="106998"/>
                    <a:pt x="14684" y="106976"/>
                    <a:pt x="15515" y="106932"/>
                  </a:cubicBezTo>
                  <a:close/>
                  <a:moveTo>
                    <a:pt x="17918" y="106823"/>
                  </a:moveTo>
                  <a:cubicBezTo>
                    <a:pt x="19164" y="108156"/>
                    <a:pt x="20475" y="109467"/>
                    <a:pt x="21851" y="110603"/>
                  </a:cubicBezTo>
                  <a:cubicBezTo>
                    <a:pt x="21174" y="110625"/>
                    <a:pt x="20475" y="110647"/>
                    <a:pt x="19776" y="110647"/>
                  </a:cubicBezTo>
                  <a:cubicBezTo>
                    <a:pt x="18486" y="109336"/>
                    <a:pt x="17088" y="108134"/>
                    <a:pt x="15711" y="106932"/>
                  </a:cubicBezTo>
                  <a:cubicBezTo>
                    <a:pt x="16454" y="106910"/>
                    <a:pt x="17175" y="106867"/>
                    <a:pt x="17918" y="106823"/>
                  </a:cubicBezTo>
                  <a:close/>
                  <a:moveTo>
                    <a:pt x="25785" y="106517"/>
                  </a:moveTo>
                  <a:cubicBezTo>
                    <a:pt x="26921" y="107981"/>
                    <a:pt x="28166" y="109467"/>
                    <a:pt x="29587" y="110669"/>
                  </a:cubicBezTo>
                  <a:cubicBezTo>
                    <a:pt x="28778" y="110669"/>
                    <a:pt x="27970" y="110647"/>
                    <a:pt x="27139" y="110625"/>
                  </a:cubicBezTo>
                  <a:cubicBezTo>
                    <a:pt x="26593" y="109882"/>
                    <a:pt x="25872" y="109248"/>
                    <a:pt x="25216" y="108571"/>
                  </a:cubicBezTo>
                  <a:cubicBezTo>
                    <a:pt x="24583" y="107916"/>
                    <a:pt x="23949" y="107260"/>
                    <a:pt x="23315" y="106604"/>
                  </a:cubicBezTo>
                  <a:cubicBezTo>
                    <a:pt x="24146" y="106583"/>
                    <a:pt x="24954" y="106539"/>
                    <a:pt x="25785" y="106517"/>
                  </a:cubicBezTo>
                  <a:close/>
                  <a:moveTo>
                    <a:pt x="28647" y="106408"/>
                  </a:moveTo>
                  <a:cubicBezTo>
                    <a:pt x="29871" y="107828"/>
                    <a:pt x="31116" y="109336"/>
                    <a:pt x="32515" y="110581"/>
                  </a:cubicBezTo>
                  <a:cubicBezTo>
                    <a:pt x="31859" y="110625"/>
                    <a:pt x="31225" y="110647"/>
                    <a:pt x="30592" y="110647"/>
                  </a:cubicBezTo>
                  <a:cubicBezTo>
                    <a:pt x="30373" y="110669"/>
                    <a:pt x="30155" y="110669"/>
                    <a:pt x="29936" y="110669"/>
                  </a:cubicBezTo>
                  <a:cubicBezTo>
                    <a:pt x="28603" y="109270"/>
                    <a:pt x="27227" y="107959"/>
                    <a:pt x="25959" y="106495"/>
                  </a:cubicBezTo>
                  <a:cubicBezTo>
                    <a:pt x="26855" y="106473"/>
                    <a:pt x="27751" y="106430"/>
                    <a:pt x="28647" y="106408"/>
                  </a:cubicBezTo>
                  <a:close/>
                  <a:moveTo>
                    <a:pt x="20070" y="1"/>
                  </a:moveTo>
                  <a:cubicBezTo>
                    <a:pt x="18320" y="1"/>
                    <a:pt x="17233" y="1390"/>
                    <a:pt x="16214" y="2813"/>
                  </a:cubicBezTo>
                  <a:cubicBezTo>
                    <a:pt x="12565" y="8013"/>
                    <a:pt x="8938" y="13214"/>
                    <a:pt x="5267" y="18414"/>
                  </a:cubicBezTo>
                  <a:cubicBezTo>
                    <a:pt x="4218" y="19922"/>
                    <a:pt x="3147" y="21452"/>
                    <a:pt x="2076" y="22959"/>
                  </a:cubicBezTo>
                  <a:cubicBezTo>
                    <a:pt x="1443" y="23855"/>
                    <a:pt x="263" y="24970"/>
                    <a:pt x="219" y="26128"/>
                  </a:cubicBezTo>
                  <a:lnTo>
                    <a:pt x="219" y="26215"/>
                  </a:lnTo>
                  <a:cubicBezTo>
                    <a:pt x="110" y="26237"/>
                    <a:pt x="1" y="26368"/>
                    <a:pt x="88" y="26477"/>
                  </a:cubicBezTo>
                  <a:cubicBezTo>
                    <a:pt x="875" y="27832"/>
                    <a:pt x="2098" y="28837"/>
                    <a:pt x="3344" y="29777"/>
                  </a:cubicBezTo>
                  <a:cubicBezTo>
                    <a:pt x="3824" y="30126"/>
                    <a:pt x="4305" y="30585"/>
                    <a:pt x="4917" y="30651"/>
                  </a:cubicBezTo>
                  <a:cubicBezTo>
                    <a:pt x="5007" y="30662"/>
                    <a:pt x="5096" y="30666"/>
                    <a:pt x="5185" y="30666"/>
                  </a:cubicBezTo>
                  <a:cubicBezTo>
                    <a:pt x="5812" y="30666"/>
                    <a:pt x="6427" y="30430"/>
                    <a:pt x="7058" y="30410"/>
                  </a:cubicBezTo>
                  <a:cubicBezTo>
                    <a:pt x="7124" y="35851"/>
                    <a:pt x="7430" y="41292"/>
                    <a:pt x="7626" y="46711"/>
                  </a:cubicBezTo>
                  <a:cubicBezTo>
                    <a:pt x="7867" y="53048"/>
                    <a:pt x="8085" y="59363"/>
                    <a:pt x="8304" y="65678"/>
                  </a:cubicBezTo>
                  <a:lnTo>
                    <a:pt x="9003" y="84885"/>
                  </a:lnTo>
                  <a:cubicBezTo>
                    <a:pt x="9222" y="91178"/>
                    <a:pt x="9309" y="97493"/>
                    <a:pt x="9680" y="103764"/>
                  </a:cubicBezTo>
                  <a:cubicBezTo>
                    <a:pt x="9724" y="104638"/>
                    <a:pt x="9899" y="105359"/>
                    <a:pt x="10227" y="105883"/>
                  </a:cubicBezTo>
                  <a:cubicBezTo>
                    <a:pt x="10751" y="108003"/>
                    <a:pt x="12543" y="109554"/>
                    <a:pt x="14553" y="110363"/>
                  </a:cubicBezTo>
                  <a:cubicBezTo>
                    <a:pt x="16293" y="111066"/>
                    <a:pt x="18168" y="111222"/>
                    <a:pt x="20060" y="111222"/>
                  </a:cubicBezTo>
                  <a:cubicBezTo>
                    <a:pt x="21569" y="111222"/>
                    <a:pt x="23089" y="111123"/>
                    <a:pt x="24562" y="111123"/>
                  </a:cubicBezTo>
                  <a:cubicBezTo>
                    <a:pt x="24745" y="111123"/>
                    <a:pt x="24926" y="111124"/>
                    <a:pt x="25107" y="111128"/>
                  </a:cubicBezTo>
                  <a:cubicBezTo>
                    <a:pt x="26759" y="111159"/>
                    <a:pt x="28426" y="111243"/>
                    <a:pt x="30088" y="111243"/>
                  </a:cubicBezTo>
                  <a:cubicBezTo>
                    <a:pt x="31945" y="111243"/>
                    <a:pt x="33796" y="111138"/>
                    <a:pt x="35617" y="110734"/>
                  </a:cubicBezTo>
                  <a:cubicBezTo>
                    <a:pt x="36972" y="110428"/>
                    <a:pt x="38502" y="109991"/>
                    <a:pt x="39594" y="109074"/>
                  </a:cubicBezTo>
                  <a:cubicBezTo>
                    <a:pt x="40687" y="108178"/>
                    <a:pt x="41146" y="106801"/>
                    <a:pt x="41364" y="105446"/>
                  </a:cubicBezTo>
                  <a:cubicBezTo>
                    <a:pt x="41605" y="104070"/>
                    <a:pt x="41692" y="102649"/>
                    <a:pt x="41692" y="101229"/>
                  </a:cubicBezTo>
                  <a:cubicBezTo>
                    <a:pt x="41736" y="101273"/>
                    <a:pt x="41779" y="101317"/>
                    <a:pt x="41845" y="101360"/>
                  </a:cubicBezTo>
                  <a:cubicBezTo>
                    <a:pt x="41855" y="101367"/>
                    <a:pt x="41866" y="101370"/>
                    <a:pt x="41876" y="101370"/>
                  </a:cubicBezTo>
                  <a:cubicBezTo>
                    <a:pt x="41929" y="101370"/>
                    <a:pt x="41969" y="101288"/>
                    <a:pt x="41932" y="101251"/>
                  </a:cubicBezTo>
                  <a:cubicBezTo>
                    <a:pt x="41845" y="101164"/>
                    <a:pt x="41757" y="101076"/>
                    <a:pt x="41692" y="100989"/>
                  </a:cubicBezTo>
                  <a:cubicBezTo>
                    <a:pt x="41670" y="98760"/>
                    <a:pt x="41452" y="96531"/>
                    <a:pt x="41233" y="94346"/>
                  </a:cubicBezTo>
                  <a:cubicBezTo>
                    <a:pt x="40818" y="90435"/>
                    <a:pt x="40490" y="86524"/>
                    <a:pt x="40403" y="82590"/>
                  </a:cubicBezTo>
                  <a:cubicBezTo>
                    <a:pt x="40228" y="74615"/>
                    <a:pt x="40162" y="66639"/>
                    <a:pt x="40053" y="58664"/>
                  </a:cubicBezTo>
                  <a:cubicBezTo>
                    <a:pt x="39944" y="49705"/>
                    <a:pt x="39813" y="40724"/>
                    <a:pt x="39682" y="31765"/>
                  </a:cubicBezTo>
                  <a:cubicBezTo>
                    <a:pt x="40752" y="31678"/>
                    <a:pt x="41845" y="31656"/>
                    <a:pt x="42894" y="31437"/>
                  </a:cubicBezTo>
                  <a:cubicBezTo>
                    <a:pt x="43396" y="31350"/>
                    <a:pt x="43811" y="31110"/>
                    <a:pt x="43943" y="30585"/>
                  </a:cubicBezTo>
                  <a:cubicBezTo>
                    <a:pt x="44270" y="29252"/>
                    <a:pt x="42522" y="27592"/>
                    <a:pt x="41692" y="26739"/>
                  </a:cubicBezTo>
                  <a:lnTo>
                    <a:pt x="41692" y="26718"/>
                  </a:lnTo>
                  <a:cubicBezTo>
                    <a:pt x="41692" y="26696"/>
                    <a:pt x="41670" y="26674"/>
                    <a:pt x="41670" y="26630"/>
                  </a:cubicBezTo>
                  <a:cubicBezTo>
                    <a:pt x="41408" y="25494"/>
                    <a:pt x="40228" y="24314"/>
                    <a:pt x="39572" y="23374"/>
                  </a:cubicBezTo>
                  <a:cubicBezTo>
                    <a:pt x="38698" y="22107"/>
                    <a:pt x="37802" y="20818"/>
                    <a:pt x="36907" y="19551"/>
                  </a:cubicBezTo>
                  <a:cubicBezTo>
                    <a:pt x="33454" y="14612"/>
                    <a:pt x="29936" y="9696"/>
                    <a:pt x="26243" y="4932"/>
                  </a:cubicBezTo>
                  <a:cubicBezTo>
                    <a:pt x="24823" y="3097"/>
                    <a:pt x="23294" y="584"/>
                    <a:pt x="20824" y="81"/>
                  </a:cubicBezTo>
                  <a:cubicBezTo>
                    <a:pt x="20560" y="26"/>
                    <a:pt x="20309" y="1"/>
                    <a:pt x="200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0070C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458;p22"/>
            <p:cNvSpPr txBox="1"/>
            <p:nvPr/>
          </p:nvSpPr>
          <p:spPr>
            <a:xfrm>
              <a:off x="3345214" y="2160575"/>
              <a:ext cx="5074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latin typeface="Nerko One"/>
                  <a:ea typeface="Nerko One"/>
                  <a:cs typeface="Nerko One"/>
                  <a:sym typeface="Nerko One"/>
                </a:rPr>
                <a:t>Ngoko Lugu</a:t>
              </a:r>
              <a:endParaRPr sz="2400" dirty="0"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sp>
          <p:nvSpPr>
            <p:cNvPr id="7" name="Google Shape;1459;p22"/>
            <p:cNvSpPr txBox="1"/>
            <p:nvPr/>
          </p:nvSpPr>
          <p:spPr>
            <a:xfrm>
              <a:off x="3345214" y="2597025"/>
              <a:ext cx="5610528" cy="536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B</a:t>
              </a:r>
              <a:r>
                <a:rPr lang="en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asa ngoko kang ora kecampuran tembung krama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Tuladha</a:t>
              </a:r>
              <a:r>
                <a:rPr lang="en" sz="20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 </a:t>
              </a:r>
              <a:r>
                <a:rPr lang="en" sz="20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: “Kowe arep menyang ngendi, Din?"</a:t>
              </a:r>
              <a:endParaRPr sz="20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8" name="Google Shape;1460;p22"/>
            <p:cNvSpPr txBox="1"/>
            <p:nvPr/>
          </p:nvSpPr>
          <p:spPr>
            <a:xfrm>
              <a:off x="725750" y="2309325"/>
              <a:ext cx="713100" cy="4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3657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5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1</a:t>
              </a:r>
              <a:endParaRPr sz="35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</p:grpSp>
      <p:grpSp>
        <p:nvGrpSpPr>
          <p:cNvPr id="9" name="Google Shape;1456;p22"/>
          <p:cNvGrpSpPr/>
          <p:nvPr/>
        </p:nvGrpSpPr>
        <p:grpSpPr>
          <a:xfrm>
            <a:off x="1035032" y="3429740"/>
            <a:ext cx="7694264" cy="641950"/>
            <a:chOff x="725750" y="2160575"/>
            <a:chExt cx="7694264" cy="641950"/>
          </a:xfrm>
        </p:grpSpPr>
        <p:sp>
          <p:nvSpPr>
            <p:cNvPr id="10" name="Google Shape;1457;p22"/>
            <p:cNvSpPr/>
            <p:nvPr/>
          </p:nvSpPr>
          <p:spPr>
            <a:xfrm rot="5400000">
              <a:off x="2145503" y="1936435"/>
              <a:ext cx="493068" cy="1238980"/>
            </a:xfrm>
            <a:custGeom>
              <a:avLst/>
              <a:gdLst/>
              <a:ahLst/>
              <a:cxnLst/>
              <a:rect l="l" t="t" r="r" b="b"/>
              <a:pathLst>
                <a:path w="44271" h="111244" extrusionOk="0">
                  <a:moveTo>
                    <a:pt x="7037" y="27745"/>
                  </a:moveTo>
                  <a:cubicBezTo>
                    <a:pt x="7037" y="28116"/>
                    <a:pt x="7037" y="28488"/>
                    <a:pt x="7037" y="28859"/>
                  </a:cubicBezTo>
                  <a:cubicBezTo>
                    <a:pt x="6884" y="28597"/>
                    <a:pt x="6665" y="28378"/>
                    <a:pt x="6468" y="28160"/>
                  </a:cubicBezTo>
                  <a:cubicBezTo>
                    <a:pt x="6359" y="28029"/>
                    <a:pt x="6250" y="27898"/>
                    <a:pt x="6141" y="27766"/>
                  </a:cubicBezTo>
                  <a:cubicBezTo>
                    <a:pt x="6447" y="27766"/>
                    <a:pt x="6731" y="27766"/>
                    <a:pt x="7037" y="27745"/>
                  </a:cubicBezTo>
                  <a:close/>
                  <a:moveTo>
                    <a:pt x="1268" y="27329"/>
                  </a:moveTo>
                  <a:lnTo>
                    <a:pt x="1268" y="27329"/>
                  </a:lnTo>
                  <a:cubicBezTo>
                    <a:pt x="1574" y="27417"/>
                    <a:pt x="1902" y="27439"/>
                    <a:pt x="2207" y="27482"/>
                  </a:cubicBezTo>
                  <a:cubicBezTo>
                    <a:pt x="2317" y="27504"/>
                    <a:pt x="2448" y="27526"/>
                    <a:pt x="2557" y="27548"/>
                  </a:cubicBezTo>
                  <a:cubicBezTo>
                    <a:pt x="2929" y="28007"/>
                    <a:pt x="3322" y="28444"/>
                    <a:pt x="3693" y="28881"/>
                  </a:cubicBezTo>
                  <a:cubicBezTo>
                    <a:pt x="3999" y="29252"/>
                    <a:pt x="4305" y="29624"/>
                    <a:pt x="4611" y="29973"/>
                  </a:cubicBezTo>
                  <a:cubicBezTo>
                    <a:pt x="4261" y="29842"/>
                    <a:pt x="3934" y="29624"/>
                    <a:pt x="3584" y="29362"/>
                  </a:cubicBezTo>
                  <a:cubicBezTo>
                    <a:pt x="2732" y="28728"/>
                    <a:pt x="1967" y="28072"/>
                    <a:pt x="1268" y="27329"/>
                  </a:cubicBezTo>
                  <a:close/>
                  <a:moveTo>
                    <a:pt x="4720" y="27745"/>
                  </a:moveTo>
                  <a:lnTo>
                    <a:pt x="4720" y="27745"/>
                  </a:lnTo>
                  <a:cubicBezTo>
                    <a:pt x="5135" y="27766"/>
                    <a:pt x="5551" y="27788"/>
                    <a:pt x="5966" y="27788"/>
                  </a:cubicBezTo>
                  <a:cubicBezTo>
                    <a:pt x="6075" y="27919"/>
                    <a:pt x="6206" y="28072"/>
                    <a:pt x="6315" y="28225"/>
                  </a:cubicBezTo>
                  <a:cubicBezTo>
                    <a:pt x="6534" y="28466"/>
                    <a:pt x="6709" y="28772"/>
                    <a:pt x="6949" y="28990"/>
                  </a:cubicBezTo>
                  <a:cubicBezTo>
                    <a:pt x="6971" y="29001"/>
                    <a:pt x="6987" y="29007"/>
                    <a:pt x="7004" y="29007"/>
                  </a:cubicBezTo>
                  <a:cubicBezTo>
                    <a:pt x="7020" y="29007"/>
                    <a:pt x="7037" y="29001"/>
                    <a:pt x="7058" y="28990"/>
                  </a:cubicBezTo>
                  <a:cubicBezTo>
                    <a:pt x="7058" y="29318"/>
                    <a:pt x="7058" y="29646"/>
                    <a:pt x="7058" y="29973"/>
                  </a:cubicBezTo>
                  <a:cubicBezTo>
                    <a:pt x="6930" y="29948"/>
                    <a:pt x="6802" y="29937"/>
                    <a:pt x="6679" y="29937"/>
                  </a:cubicBezTo>
                  <a:cubicBezTo>
                    <a:pt x="6591" y="29937"/>
                    <a:pt x="6506" y="29943"/>
                    <a:pt x="6425" y="29952"/>
                  </a:cubicBezTo>
                  <a:cubicBezTo>
                    <a:pt x="5878" y="29187"/>
                    <a:pt x="5310" y="28466"/>
                    <a:pt x="4720" y="27745"/>
                  </a:cubicBezTo>
                  <a:close/>
                  <a:moveTo>
                    <a:pt x="2797" y="27570"/>
                  </a:moveTo>
                  <a:cubicBezTo>
                    <a:pt x="3366" y="27635"/>
                    <a:pt x="3934" y="27701"/>
                    <a:pt x="4502" y="27745"/>
                  </a:cubicBezTo>
                  <a:cubicBezTo>
                    <a:pt x="5048" y="28488"/>
                    <a:pt x="5616" y="29252"/>
                    <a:pt x="6206" y="29995"/>
                  </a:cubicBezTo>
                  <a:cubicBezTo>
                    <a:pt x="6119" y="29995"/>
                    <a:pt x="6053" y="30017"/>
                    <a:pt x="5966" y="30039"/>
                  </a:cubicBezTo>
                  <a:cubicBezTo>
                    <a:pt x="5750" y="30077"/>
                    <a:pt x="5549" y="30100"/>
                    <a:pt x="5358" y="30100"/>
                  </a:cubicBezTo>
                  <a:cubicBezTo>
                    <a:pt x="5221" y="30100"/>
                    <a:pt x="5089" y="30088"/>
                    <a:pt x="4961" y="30061"/>
                  </a:cubicBezTo>
                  <a:cubicBezTo>
                    <a:pt x="4655" y="29646"/>
                    <a:pt x="4261" y="29252"/>
                    <a:pt x="3912" y="28837"/>
                  </a:cubicBezTo>
                  <a:cubicBezTo>
                    <a:pt x="3540" y="28422"/>
                    <a:pt x="3169" y="27985"/>
                    <a:pt x="2797" y="27570"/>
                  </a:cubicBezTo>
                  <a:close/>
                  <a:moveTo>
                    <a:pt x="41539" y="27417"/>
                  </a:moveTo>
                  <a:cubicBezTo>
                    <a:pt x="42173" y="28029"/>
                    <a:pt x="43025" y="28881"/>
                    <a:pt x="43178" y="29646"/>
                  </a:cubicBezTo>
                  <a:cubicBezTo>
                    <a:pt x="43221" y="29842"/>
                    <a:pt x="43221" y="30017"/>
                    <a:pt x="43178" y="30148"/>
                  </a:cubicBezTo>
                  <a:cubicBezTo>
                    <a:pt x="42457" y="29318"/>
                    <a:pt x="41626" y="28531"/>
                    <a:pt x="40774" y="27810"/>
                  </a:cubicBezTo>
                  <a:cubicBezTo>
                    <a:pt x="41102" y="27766"/>
                    <a:pt x="41386" y="27635"/>
                    <a:pt x="41539" y="27417"/>
                  </a:cubicBezTo>
                  <a:close/>
                  <a:moveTo>
                    <a:pt x="40599" y="27832"/>
                  </a:moveTo>
                  <a:cubicBezTo>
                    <a:pt x="41452" y="28662"/>
                    <a:pt x="42260" y="29493"/>
                    <a:pt x="43069" y="30345"/>
                  </a:cubicBezTo>
                  <a:cubicBezTo>
                    <a:pt x="42828" y="30673"/>
                    <a:pt x="42369" y="30869"/>
                    <a:pt x="41823" y="30979"/>
                  </a:cubicBezTo>
                  <a:cubicBezTo>
                    <a:pt x="40796" y="29908"/>
                    <a:pt x="39660" y="28946"/>
                    <a:pt x="38655" y="27854"/>
                  </a:cubicBezTo>
                  <a:lnTo>
                    <a:pt x="38655" y="27854"/>
                  </a:lnTo>
                  <a:cubicBezTo>
                    <a:pt x="38982" y="27876"/>
                    <a:pt x="39310" y="27892"/>
                    <a:pt x="39635" y="27892"/>
                  </a:cubicBezTo>
                  <a:cubicBezTo>
                    <a:pt x="39960" y="27892"/>
                    <a:pt x="40283" y="27876"/>
                    <a:pt x="40599" y="27832"/>
                  </a:cubicBezTo>
                  <a:close/>
                  <a:moveTo>
                    <a:pt x="36535" y="27701"/>
                  </a:moveTo>
                  <a:cubicBezTo>
                    <a:pt x="37147" y="27723"/>
                    <a:pt x="37824" y="27788"/>
                    <a:pt x="38480" y="27854"/>
                  </a:cubicBezTo>
                  <a:cubicBezTo>
                    <a:pt x="39419" y="28968"/>
                    <a:pt x="40446" y="30170"/>
                    <a:pt x="41626" y="31022"/>
                  </a:cubicBezTo>
                  <a:cubicBezTo>
                    <a:pt x="40883" y="31132"/>
                    <a:pt x="40053" y="31132"/>
                    <a:pt x="39572" y="31153"/>
                  </a:cubicBezTo>
                  <a:cubicBezTo>
                    <a:pt x="38524" y="30279"/>
                    <a:pt x="37497" y="29405"/>
                    <a:pt x="36513" y="28466"/>
                  </a:cubicBezTo>
                  <a:cubicBezTo>
                    <a:pt x="36513" y="28203"/>
                    <a:pt x="36513" y="27963"/>
                    <a:pt x="36535" y="27701"/>
                  </a:cubicBezTo>
                  <a:close/>
                  <a:moveTo>
                    <a:pt x="36513" y="28641"/>
                  </a:moveTo>
                  <a:cubicBezTo>
                    <a:pt x="37387" y="29536"/>
                    <a:pt x="38305" y="30410"/>
                    <a:pt x="39310" y="31175"/>
                  </a:cubicBezTo>
                  <a:cubicBezTo>
                    <a:pt x="39157" y="31197"/>
                    <a:pt x="39048" y="31306"/>
                    <a:pt x="39048" y="31481"/>
                  </a:cubicBezTo>
                  <a:cubicBezTo>
                    <a:pt x="39070" y="32115"/>
                    <a:pt x="39070" y="32770"/>
                    <a:pt x="39092" y="33404"/>
                  </a:cubicBezTo>
                  <a:cubicBezTo>
                    <a:pt x="38239" y="32705"/>
                    <a:pt x="37344" y="32071"/>
                    <a:pt x="36513" y="31372"/>
                  </a:cubicBezTo>
                  <a:cubicBezTo>
                    <a:pt x="36513" y="30454"/>
                    <a:pt x="36513" y="29558"/>
                    <a:pt x="36513" y="28641"/>
                  </a:cubicBezTo>
                  <a:close/>
                  <a:moveTo>
                    <a:pt x="36513" y="31525"/>
                  </a:moveTo>
                  <a:cubicBezTo>
                    <a:pt x="37300" y="32268"/>
                    <a:pt x="38152" y="33011"/>
                    <a:pt x="39092" y="33579"/>
                  </a:cubicBezTo>
                  <a:cubicBezTo>
                    <a:pt x="39092" y="34322"/>
                    <a:pt x="39114" y="35043"/>
                    <a:pt x="39114" y="35786"/>
                  </a:cubicBezTo>
                  <a:cubicBezTo>
                    <a:pt x="38196" y="35087"/>
                    <a:pt x="37322" y="34409"/>
                    <a:pt x="36491" y="33601"/>
                  </a:cubicBezTo>
                  <a:cubicBezTo>
                    <a:pt x="36491" y="32901"/>
                    <a:pt x="36491" y="32202"/>
                    <a:pt x="36513" y="31525"/>
                  </a:cubicBezTo>
                  <a:close/>
                  <a:moveTo>
                    <a:pt x="36491" y="33775"/>
                  </a:moveTo>
                  <a:cubicBezTo>
                    <a:pt x="37278" y="34606"/>
                    <a:pt x="38152" y="35414"/>
                    <a:pt x="39114" y="35982"/>
                  </a:cubicBezTo>
                  <a:cubicBezTo>
                    <a:pt x="39135" y="36813"/>
                    <a:pt x="39157" y="37643"/>
                    <a:pt x="39157" y="38473"/>
                  </a:cubicBezTo>
                  <a:cubicBezTo>
                    <a:pt x="38305" y="37621"/>
                    <a:pt x="37387" y="36856"/>
                    <a:pt x="36491" y="36070"/>
                  </a:cubicBezTo>
                  <a:cubicBezTo>
                    <a:pt x="36491" y="35305"/>
                    <a:pt x="36491" y="34540"/>
                    <a:pt x="36491" y="33775"/>
                  </a:cubicBezTo>
                  <a:close/>
                  <a:moveTo>
                    <a:pt x="36491" y="36245"/>
                  </a:moveTo>
                  <a:cubicBezTo>
                    <a:pt x="37344" y="37075"/>
                    <a:pt x="38218" y="37905"/>
                    <a:pt x="39114" y="38670"/>
                  </a:cubicBezTo>
                  <a:lnTo>
                    <a:pt x="39114" y="38648"/>
                  </a:lnTo>
                  <a:cubicBezTo>
                    <a:pt x="39114" y="38648"/>
                    <a:pt x="39157" y="38670"/>
                    <a:pt x="39157" y="38670"/>
                  </a:cubicBezTo>
                  <a:cubicBezTo>
                    <a:pt x="39179" y="39500"/>
                    <a:pt x="39179" y="40353"/>
                    <a:pt x="39201" y="41183"/>
                  </a:cubicBezTo>
                  <a:cubicBezTo>
                    <a:pt x="38305" y="40331"/>
                    <a:pt x="37365" y="39566"/>
                    <a:pt x="36491" y="38692"/>
                  </a:cubicBezTo>
                  <a:lnTo>
                    <a:pt x="36491" y="36245"/>
                  </a:lnTo>
                  <a:close/>
                  <a:moveTo>
                    <a:pt x="36491" y="38889"/>
                  </a:moveTo>
                  <a:cubicBezTo>
                    <a:pt x="37278" y="39763"/>
                    <a:pt x="38174" y="40659"/>
                    <a:pt x="39135" y="41314"/>
                  </a:cubicBezTo>
                  <a:cubicBezTo>
                    <a:pt x="39143" y="41321"/>
                    <a:pt x="39150" y="41324"/>
                    <a:pt x="39157" y="41324"/>
                  </a:cubicBezTo>
                  <a:cubicBezTo>
                    <a:pt x="39172" y="41324"/>
                    <a:pt x="39186" y="41314"/>
                    <a:pt x="39201" y="41314"/>
                  </a:cubicBezTo>
                  <a:cubicBezTo>
                    <a:pt x="39201" y="41926"/>
                    <a:pt x="39223" y="42538"/>
                    <a:pt x="39223" y="43150"/>
                  </a:cubicBezTo>
                  <a:cubicBezTo>
                    <a:pt x="38371" y="42297"/>
                    <a:pt x="37409" y="41554"/>
                    <a:pt x="36491" y="40768"/>
                  </a:cubicBezTo>
                  <a:cubicBezTo>
                    <a:pt x="36491" y="40134"/>
                    <a:pt x="36491" y="39522"/>
                    <a:pt x="36491" y="38889"/>
                  </a:cubicBezTo>
                  <a:close/>
                  <a:moveTo>
                    <a:pt x="36513" y="40921"/>
                  </a:moveTo>
                  <a:cubicBezTo>
                    <a:pt x="37387" y="41751"/>
                    <a:pt x="38283" y="42669"/>
                    <a:pt x="39245" y="43412"/>
                  </a:cubicBezTo>
                  <a:cubicBezTo>
                    <a:pt x="39266" y="45007"/>
                    <a:pt x="39288" y="46602"/>
                    <a:pt x="39310" y="48197"/>
                  </a:cubicBezTo>
                  <a:cubicBezTo>
                    <a:pt x="38392" y="47454"/>
                    <a:pt x="37453" y="46733"/>
                    <a:pt x="36535" y="45990"/>
                  </a:cubicBezTo>
                  <a:cubicBezTo>
                    <a:pt x="36535" y="45313"/>
                    <a:pt x="36535" y="44614"/>
                    <a:pt x="36513" y="43936"/>
                  </a:cubicBezTo>
                  <a:lnTo>
                    <a:pt x="36513" y="43936"/>
                  </a:lnTo>
                  <a:cubicBezTo>
                    <a:pt x="37344" y="44723"/>
                    <a:pt x="38196" y="45488"/>
                    <a:pt x="39114" y="46143"/>
                  </a:cubicBezTo>
                  <a:cubicBezTo>
                    <a:pt x="39130" y="46156"/>
                    <a:pt x="39147" y="46161"/>
                    <a:pt x="39163" y="46161"/>
                  </a:cubicBezTo>
                  <a:cubicBezTo>
                    <a:pt x="39229" y="46161"/>
                    <a:pt x="39276" y="46069"/>
                    <a:pt x="39223" y="46034"/>
                  </a:cubicBezTo>
                  <a:lnTo>
                    <a:pt x="39223" y="46012"/>
                  </a:lnTo>
                  <a:cubicBezTo>
                    <a:pt x="38305" y="45291"/>
                    <a:pt x="37387" y="44570"/>
                    <a:pt x="36513" y="43805"/>
                  </a:cubicBezTo>
                  <a:cubicBezTo>
                    <a:pt x="36513" y="42844"/>
                    <a:pt x="36513" y="41882"/>
                    <a:pt x="36513" y="40921"/>
                  </a:cubicBezTo>
                  <a:close/>
                  <a:moveTo>
                    <a:pt x="36535" y="46121"/>
                  </a:moveTo>
                  <a:lnTo>
                    <a:pt x="36535" y="46121"/>
                  </a:lnTo>
                  <a:cubicBezTo>
                    <a:pt x="37387" y="46930"/>
                    <a:pt x="38327" y="47738"/>
                    <a:pt x="39310" y="48416"/>
                  </a:cubicBezTo>
                  <a:cubicBezTo>
                    <a:pt x="39332" y="49311"/>
                    <a:pt x="39332" y="50207"/>
                    <a:pt x="39354" y="51103"/>
                  </a:cubicBezTo>
                  <a:cubicBezTo>
                    <a:pt x="38392" y="50295"/>
                    <a:pt x="37453" y="49552"/>
                    <a:pt x="36557" y="48700"/>
                  </a:cubicBezTo>
                  <a:cubicBezTo>
                    <a:pt x="36557" y="47826"/>
                    <a:pt x="36557" y="46973"/>
                    <a:pt x="36535" y="46121"/>
                  </a:cubicBezTo>
                  <a:close/>
                  <a:moveTo>
                    <a:pt x="36557" y="48853"/>
                  </a:moveTo>
                  <a:cubicBezTo>
                    <a:pt x="37409" y="49748"/>
                    <a:pt x="38349" y="50601"/>
                    <a:pt x="39354" y="51300"/>
                  </a:cubicBezTo>
                  <a:cubicBezTo>
                    <a:pt x="39376" y="52108"/>
                    <a:pt x="39376" y="52939"/>
                    <a:pt x="39398" y="53769"/>
                  </a:cubicBezTo>
                  <a:cubicBezTo>
                    <a:pt x="38458" y="53048"/>
                    <a:pt x="37497" y="52371"/>
                    <a:pt x="36601" y="51584"/>
                  </a:cubicBezTo>
                  <a:cubicBezTo>
                    <a:pt x="36579" y="50688"/>
                    <a:pt x="36579" y="49770"/>
                    <a:pt x="36557" y="48853"/>
                  </a:cubicBezTo>
                  <a:close/>
                  <a:moveTo>
                    <a:pt x="36601" y="51737"/>
                  </a:moveTo>
                  <a:lnTo>
                    <a:pt x="36601" y="51737"/>
                  </a:lnTo>
                  <a:cubicBezTo>
                    <a:pt x="37453" y="52567"/>
                    <a:pt x="38371" y="53398"/>
                    <a:pt x="39398" y="53966"/>
                  </a:cubicBezTo>
                  <a:cubicBezTo>
                    <a:pt x="39398" y="54796"/>
                    <a:pt x="39419" y="55626"/>
                    <a:pt x="39441" y="56457"/>
                  </a:cubicBezTo>
                  <a:cubicBezTo>
                    <a:pt x="38458" y="55670"/>
                    <a:pt x="37518" y="54883"/>
                    <a:pt x="36623" y="54009"/>
                  </a:cubicBezTo>
                  <a:cubicBezTo>
                    <a:pt x="36623" y="53245"/>
                    <a:pt x="36601" y="52502"/>
                    <a:pt x="36601" y="51737"/>
                  </a:cubicBezTo>
                  <a:close/>
                  <a:moveTo>
                    <a:pt x="36623" y="54162"/>
                  </a:moveTo>
                  <a:lnTo>
                    <a:pt x="36623" y="54162"/>
                  </a:lnTo>
                  <a:cubicBezTo>
                    <a:pt x="37475" y="55080"/>
                    <a:pt x="38414" y="55976"/>
                    <a:pt x="39441" y="56697"/>
                  </a:cubicBezTo>
                  <a:lnTo>
                    <a:pt x="39485" y="59297"/>
                  </a:lnTo>
                  <a:cubicBezTo>
                    <a:pt x="38545" y="58511"/>
                    <a:pt x="37606" y="57724"/>
                    <a:pt x="36688" y="56937"/>
                  </a:cubicBezTo>
                  <a:cubicBezTo>
                    <a:pt x="36666" y="56020"/>
                    <a:pt x="36644" y="55102"/>
                    <a:pt x="36623" y="54162"/>
                  </a:cubicBezTo>
                  <a:close/>
                  <a:moveTo>
                    <a:pt x="36688" y="57156"/>
                  </a:moveTo>
                  <a:lnTo>
                    <a:pt x="36688" y="57156"/>
                  </a:lnTo>
                  <a:cubicBezTo>
                    <a:pt x="37584" y="57986"/>
                    <a:pt x="38502" y="58795"/>
                    <a:pt x="39485" y="59538"/>
                  </a:cubicBezTo>
                  <a:lnTo>
                    <a:pt x="39529" y="62225"/>
                  </a:lnTo>
                  <a:cubicBezTo>
                    <a:pt x="38567" y="61395"/>
                    <a:pt x="37650" y="60565"/>
                    <a:pt x="36732" y="59669"/>
                  </a:cubicBezTo>
                  <a:lnTo>
                    <a:pt x="36754" y="59669"/>
                  </a:lnTo>
                  <a:cubicBezTo>
                    <a:pt x="36732" y="58838"/>
                    <a:pt x="36710" y="57986"/>
                    <a:pt x="36688" y="57156"/>
                  </a:cubicBezTo>
                  <a:close/>
                  <a:moveTo>
                    <a:pt x="36754" y="59887"/>
                  </a:moveTo>
                  <a:lnTo>
                    <a:pt x="36754" y="59887"/>
                  </a:lnTo>
                  <a:cubicBezTo>
                    <a:pt x="37628" y="60805"/>
                    <a:pt x="38545" y="61701"/>
                    <a:pt x="39529" y="62509"/>
                  </a:cubicBezTo>
                  <a:cubicBezTo>
                    <a:pt x="39529" y="63187"/>
                    <a:pt x="39551" y="63864"/>
                    <a:pt x="39551" y="64542"/>
                  </a:cubicBezTo>
                  <a:cubicBezTo>
                    <a:pt x="38655" y="63755"/>
                    <a:pt x="37693" y="62990"/>
                    <a:pt x="36797" y="62182"/>
                  </a:cubicBezTo>
                  <a:cubicBezTo>
                    <a:pt x="36775" y="61417"/>
                    <a:pt x="36775" y="60652"/>
                    <a:pt x="36754" y="59887"/>
                  </a:cubicBezTo>
                  <a:close/>
                  <a:moveTo>
                    <a:pt x="36797" y="62356"/>
                  </a:moveTo>
                  <a:cubicBezTo>
                    <a:pt x="37650" y="63230"/>
                    <a:pt x="38567" y="64126"/>
                    <a:pt x="39572" y="64826"/>
                  </a:cubicBezTo>
                  <a:cubicBezTo>
                    <a:pt x="39572" y="65525"/>
                    <a:pt x="39594" y="66246"/>
                    <a:pt x="39594" y="66967"/>
                  </a:cubicBezTo>
                  <a:cubicBezTo>
                    <a:pt x="38720" y="66158"/>
                    <a:pt x="37781" y="65372"/>
                    <a:pt x="36863" y="64585"/>
                  </a:cubicBezTo>
                  <a:cubicBezTo>
                    <a:pt x="36841" y="63842"/>
                    <a:pt x="36819" y="63099"/>
                    <a:pt x="36797" y="62356"/>
                  </a:cubicBezTo>
                  <a:close/>
                  <a:moveTo>
                    <a:pt x="36863" y="64738"/>
                  </a:moveTo>
                  <a:cubicBezTo>
                    <a:pt x="37759" y="65590"/>
                    <a:pt x="38655" y="66464"/>
                    <a:pt x="39616" y="67207"/>
                  </a:cubicBezTo>
                  <a:lnTo>
                    <a:pt x="39594" y="67207"/>
                  </a:lnTo>
                  <a:cubicBezTo>
                    <a:pt x="39616" y="68125"/>
                    <a:pt x="39638" y="69021"/>
                    <a:pt x="39638" y="69939"/>
                  </a:cubicBezTo>
                  <a:cubicBezTo>
                    <a:pt x="38720" y="69130"/>
                    <a:pt x="37802" y="68387"/>
                    <a:pt x="36950" y="67513"/>
                  </a:cubicBezTo>
                  <a:cubicBezTo>
                    <a:pt x="36928" y="66596"/>
                    <a:pt x="36907" y="65656"/>
                    <a:pt x="36863" y="64738"/>
                  </a:cubicBezTo>
                  <a:close/>
                  <a:moveTo>
                    <a:pt x="36950" y="67688"/>
                  </a:moveTo>
                  <a:cubicBezTo>
                    <a:pt x="37759" y="68584"/>
                    <a:pt x="38633" y="69458"/>
                    <a:pt x="39638" y="70113"/>
                  </a:cubicBezTo>
                  <a:cubicBezTo>
                    <a:pt x="39660" y="70944"/>
                    <a:pt x="39682" y="71774"/>
                    <a:pt x="39682" y="72604"/>
                  </a:cubicBezTo>
                  <a:cubicBezTo>
                    <a:pt x="38786" y="71862"/>
                    <a:pt x="37890" y="71140"/>
                    <a:pt x="37038" y="70354"/>
                  </a:cubicBezTo>
                  <a:cubicBezTo>
                    <a:pt x="37038" y="70288"/>
                    <a:pt x="37038" y="70201"/>
                    <a:pt x="37038" y="70113"/>
                  </a:cubicBezTo>
                  <a:cubicBezTo>
                    <a:pt x="36994" y="69305"/>
                    <a:pt x="36972" y="68497"/>
                    <a:pt x="36950" y="67688"/>
                  </a:cubicBezTo>
                  <a:close/>
                  <a:moveTo>
                    <a:pt x="37060" y="70594"/>
                  </a:moveTo>
                  <a:cubicBezTo>
                    <a:pt x="37868" y="71403"/>
                    <a:pt x="38742" y="72189"/>
                    <a:pt x="39682" y="72823"/>
                  </a:cubicBezTo>
                  <a:cubicBezTo>
                    <a:pt x="39703" y="73566"/>
                    <a:pt x="39703" y="74287"/>
                    <a:pt x="39725" y="75030"/>
                  </a:cubicBezTo>
                  <a:cubicBezTo>
                    <a:pt x="39310" y="74658"/>
                    <a:pt x="38873" y="74353"/>
                    <a:pt x="38458" y="74003"/>
                  </a:cubicBezTo>
                  <a:cubicBezTo>
                    <a:pt x="37999" y="73631"/>
                    <a:pt x="37562" y="73216"/>
                    <a:pt x="37125" y="72801"/>
                  </a:cubicBezTo>
                  <a:cubicBezTo>
                    <a:pt x="37103" y="72058"/>
                    <a:pt x="37081" y="71337"/>
                    <a:pt x="37060" y="70594"/>
                  </a:cubicBezTo>
                  <a:close/>
                  <a:moveTo>
                    <a:pt x="37147" y="72998"/>
                  </a:moveTo>
                  <a:lnTo>
                    <a:pt x="37147" y="72998"/>
                  </a:lnTo>
                  <a:cubicBezTo>
                    <a:pt x="37912" y="73784"/>
                    <a:pt x="38786" y="74658"/>
                    <a:pt x="39725" y="75248"/>
                  </a:cubicBezTo>
                  <a:cubicBezTo>
                    <a:pt x="39747" y="76057"/>
                    <a:pt x="39747" y="76865"/>
                    <a:pt x="39769" y="77674"/>
                  </a:cubicBezTo>
                  <a:cubicBezTo>
                    <a:pt x="38961" y="76997"/>
                    <a:pt x="38087" y="76363"/>
                    <a:pt x="37256" y="75729"/>
                  </a:cubicBezTo>
                  <a:cubicBezTo>
                    <a:pt x="37213" y="74811"/>
                    <a:pt x="37169" y="73894"/>
                    <a:pt x="37147" y="72998"/>
                  </a:cubicBezTo>
                  <a:close/>
                  <a:moveTo>
                    <a:pt x="37256" y="75882"/>
                  </a:moveTo>
                  <a:lnTo>
                    <a:pt x="37256" y="75882"/>
                  </a:lnTo>
                  <a:cubicBezTo>
                    <a:pt x="38065" y="76581"/>
                    <a:pt x="38895" y="77324"/>
                    <a:pt x="39769" y="77958"/>
                  </a:cubicBezTo>
                  <a:lnTo>
                    <a:pt x="39813" y="79990"/>
                  </a:lnTo>
                  <a:cubicBezTo>
                    <a:pt x="39398" y="79640"/>
                    <a:pt x="38939" y="79335"/>
                    <a:pt x="38524" y="78985"/>
                  </a:cubicBezTo>
                  <a:cubicBezTo>
                    <a:pt x="38108" y="78657"/>
                    <a:pt x="37737" y="78329"/>
                    <a:pt x="37344" y="77980"/>
                  </a:cubicBezTo>
                  <a:cubicBezTo>
                    <a:pt x="37322" y="77281"/>
                    <a:pt x="37278" y="76581"/>
                    <a:pt x="37256" y="75882"/>
                  </a:cubicBezTo>
                  <a:close/>
                  <a:moveTo>
                    <a:pt x="37344" y="78133"/>
                  </a:moveTo>
                  <a:lnTo>
                    <a:pt x="37344" y="78133"/>
                  </a:lnTo>
                  <a:cubicBezTo>
                    <a:pt x="38087" y="78876"/>
                    <a:pt x="38917" y="79684"/>
                    <a:pt x="39813" y="80187"/>
                  </a:cubicBezTo>
                  <a:cubicBezTo>
                    <a:pt x="39813" y="80799"/>
                    <a:pt x="39835" y="81389"/>
                    <a:pt x="39835" y="81979"/>
                  </a:cubicBezTo>
                  <a:cubicBezTo>
                    <a:pt x="39026" y="81389"/>
                    <a:pt x="38261" y="80733"/>
                    <a:pt x="37453" y="80121"/>
                  </a:cubicBezTo>
                  <a:lnTo>
                    <a:pt x="37431" y="80121"/>
                  </a:lnTo>
                  <a:cubicBezTo>
                    <a:pt x="37409" y="79466"/>
                    <a:pt x="37387" y="78810"/>
                    <a:pt x="37344" y="78133"/>
                  </a:cubicBezTo>
                  <a:close/>
                  <a:moveTo>
                    <a:pt x="37453" y="80252"/>
                  </a:moveTo>
                  <a:lnTo>
                    <a:pt x="37453" y="80252"/>
                  </a:lnTo>
                  <a:cubicBezTo>
                    <a:pt x="38108" y="80995"/>
                    <a:pt x="39004" y="81673"/>
                    <a:pt x="39835" y="82197"/>
                  </a:cubicBezTo>
                  <a:cubicBezTo>
                    <a:pt x="39856" y="82962"/>
                    <a:pt x="39878" y="83705"/>
                    <a:pt x="39922" y="84470"/>
                  </a:cubicBezTo>
                  <a:cubicBezTo>
                    <a:pt x="39135" y="83792"/>
                    <a:pt x="38327" y="83158"/>
                    <a:pt x="37540" y="82481"/>
                  </a:cubicBezTo>
                  <a:cubicBezTo>
                    <a:pt x="37518" y="81738"/>
                    <a:pt x="37475" y="80995"/>
                    <a:pt x="37453" y="80252"/>
                  </a:cubicBezTo>
                  <a:close/>
                  <a:moveTo>
                    <a:pt x="37562" y="82678"/>
                  </a:moveTo>
                  <a:lnTo>
                    <a:pt x="37562" y="82678"/>
                  </a:lnTo>
                  <a:cubicBezTo>
                    <a:pt x="38283" y="83399"/>
                    <a:pt x="39092" y="84098"/>
                    <a:pt x="39922" y="84710"/>
                  </a:cubicBezTo>
                  <a:cubicBezTo>
                    <a:pt x="39944" y="85212"/>
                    <a:pt x="39966" y="85715"/>
                    <a:pt x="39988" y="86218"/>
                  </a:cubicBezTo>
                  <a:cubicBezTo>
                    <a:pt x="39988" y="86414"/>
                    <a:pt x="40009" y="86589"/>
                    <a:pt x="40009" y="86764"/>
                  </a:cubicBezTo>
                  <a:cubicBezTo>
                    <a:pt x="39551" y="86392"/>
                    <a:pt x="39070" y="86043"/>
                    <a:pt x="38589" y="85693"/>
                  </a:cubicBezTo>
                  <a:cubicBezTo>
                    <a:pt x="38327" y="85497"/>
                    <a:pt x="38043" y="85300"/>
                    <a:pt x="37781" y="85103"/>
                  </a:cubicBezTo>
                  <a:cubicBezTo>
                    <a:pt x="37737" y="85081"/>
                    <a:pt x="37693" y="85060"/>
                    <a:pt x="37671" y="85038"/>
                  </a:cubicBezTo>
                  <a:cubicBezTo>
                    <a:pt x="37628" y="84251"/>
                    <a:pt x="37584" y="83464"/>
                    <a:pt x="37562" y="82678"/>
                  </a:cubicBezTo>
                  <a:close/>
                  <a:moveTo>
                    <a:pt x="37671" y="85169"/>
                  </a:moveTo>
                  <a:lnTo>
                    <a:pt x="37671" y="85169"/>
                  </a:lnTo>
                  <a:cubicBezTo>
                    <a:pt x="37737" y="85234"/>
                    <a:pt x="37802" y="85300"/>
                    <a:pt x="37846" y="85344"/>
                  </a:cubicBezTo>
                  <a:cubicBezTo>
                    <a:pt x="37955" y="85431"/>
                    <a:pt x="38065" y="85497"/>
                    <a:pt x="38174" y="85584"/>
                  </a:cubicBezTo>
                  <a:cubicBezTo>
                    <a:pt x="38349" y="85737"/>
                    <a:pt x="38545" y="85890"/>
                    <a:pt x="38742" y="86043"/>
                  </a:cubicBezTo>
                  <a:cubicBezTo>
                    <a:pt x="39179" y="86371"/>
                    <a:pt x="39594" y="86720"/>
                    <a:pt x="40031" y="87026"/>
                  </a:cubicBezTo>
                  <a:cubicBezTo>
                    <a:pt x="40075" y="87835"/>
                    <a:pt x="40141" y="88665"/>
                    <a:pt x="40206" y="89473"/>
                  </a:cubicBezTo>
                  <a:cubicBezTo>
                    <a:pt x="39813" y="89167"/>
                    <a:pt x="39398" y="88883"/>
                    <a:pt x="39004" y="88577"/>
                  </a:cubicBezTo>
                  <a:cubicBezTo>
                    <a:pt x="38589" y="88250"/>
                    <a:pt x="38196" y="87922"/>
                    <a:pt x="37802" y="87572"/>
                  </a:cubicBezTo>
                  <a:cubicBezTo>
                    <a:pt x="37759" y="86764"/>
                    <a:pt x="37715" y="85955"/>
                    <a:pt x="37671" y="85169"/>
                  </a:cubicBezTo>
                  <a:close/>
                  <a:moveTo>
                    <a:pt x="37802" y="87747"/>
                  </a:moveTo>
                  <a:cubicBezTo>
                    <a:pt x="38545" y="88446"/>
                    <a:pt x="39354" y="89211"/>
                    <a:pt x="40228" y="89692"/>
                  </a:cubicBezTo>
                  <a:cubicBezTo>
                    <a:pt x="40293" y="90522"/>
                    <a:pt x="40381" y="91331"/>
                    <a:pt x="40468" y="92139"/>
                  </a:cubicBezTo>
                  <a:lnTo>
                    <a:pt x="40446" y="92139"/>
                  </a:lnTo>
                  <a:cubicBezTo>
                    <a:pt x="39638" y="91396"/>
                    <a:pt x="38786" y="90697"/>
                    <a:pt x="37934" y="89976"/>
                  </a:cubicBezTo>
                  <a:cubicBezTo>
                    <a:pt x="37912" y="89670"/>
                    <a:pt x="37890" y="89342"/>
                    <a:pt x="37868" y="89036"/>
                  </a:cubicBezTo>
                  <a:cubicBezTo>
                    <a:pt x="37846" y="88599"/>
                    <a:pt x="37824" y="88162"/>
                    <a:pt x="37802" y="87747"/>
                  </a:cubicBezTo>
                  <a:close/>
                  <a:moveTo>
                    <a:pt x="37934" y="90129"/>
                  </a:moveTo>
                  <a:lnTo>
                    <a:pt x="37934" y="90129"/>
                  </a:lnTo>
                  <a:cubicBezTo>
                    <a:pt x="38764" y="90894"/>
                    <a:pt x="39616" y="91658"/>
                    <a:pt x="40468" y="92380"/>
                  </a:cubicBezTo>
                  <a:cubicBezTo>
                    <a:pt x="40556" y="93144"/>
                    <a:pt x="40621" y="93909"/>
                    <a:pt x="40709" y="94696"/>
                  </a:cubicBezTo>
                  <a:cubicBezTo>
                    <a:pt x="39835" y="93975"/>
                    <a:pt x="38939" y="93275"/>
                    <a:pt x="38087" y="92533"/>
                  </a:cubicBezTo>
                  <a:lnTo>
                    <a:pt x="37934" y="90129"/>
                  </a:lnTo>
                  <a:close/>
                  <a:moveTo>
                    <a:pt x="38087" y="92664"/>
                  </a:moveTo>
                  <a:cubicBezTo>
                    <a:pt x="38917" y="93450"/>
                    <a:pt x="39791" y="94259"/>
                    <a:pt x="40730" y="94914"/>
                  </a:cubicBezTo>
                  <a:cubicBezTo>
                    <a:pt x="40796" y="95635"/>
                    <a:pt x="40862" y="96335"/>
                    <a:pt x="40905" y="97034"/>
                  </a:cubicBezTo>
                  <a:cubicBezTo>
                    <a:pt x="40927" y="97274"/>
                    <a:pt x="40949" y="97493"/>
                    <a:pt x="40949" y="97733"/>
                  </a:cubicBezTo>
                  <a:cubicBezTo>
                    <a:pt x="40162" y="96815"/>
                    <a:pt x="39179" y="96029"/>
                    <a:pt x="38239" y="95242"/>
                  </a:cubicBezTo>
                  <a:lnTo>
                    <a:pt x="38087" y="92664"/>
                  </a:lnTo>
                  <a:close/>
                  <a:moveTo>
                    <a:pt x="38261" y="95461"/>
                  </a:moveTo>
                  <a:cubicBezTo>
                    <a:pt x="39114" y="96291"/>
                    <a:pt x="39966" y="97187"/>
                    <a:pt x="40905" y="97864"/>
                  </a:cubicBezTo>
                  <a:cubicBezTo>
                    <a:pt x="40927" y="97886"/>
                    <a:pt x="40949" y="97886"/>
                    <a:pt x="40971" y="97886"/>
                  </a:cubicBezTo>
                  <a:cubicBezTo>
                    <a:pt x="41015" y="98716"/>
                    <a:pt x="41058" y="99547"/>
                    <a:pt x="41080" y="100377"/>
                  </a:cubicBezTo>
                  <a:cubicBezTo>
                    <a:pt x="40228" y="99568"/>
                    <a:pt x="39310" y="98826"/>
                    <a:pt x="38414" y="98104"/>
                  </a:cubicBezTo>
                  <a:cubicBezTo>
                    <a:pt x="38371" y="97209"/>
                    <a:pt x="38305" y="96335"/>
                    <a:pt x="38261" y="95461"/>
                  </a:cubicBezTo>
                  <a:close/>
                  <a:moveTo>
                    <a:pt x="38436" y="98257"/>
                  </a:moveTo>
                  <a:lnTo>
                    <a:pt x="38436" y="98257"/>
                  </a:lnTo>
                  <a:cubicBezTo>
                    <a:pt x="39310" y="99088"/>
                    <a:pt x="40184" y="99962"/>
                    <a:pt x="41080" y="100727"/>
                  </a:cubicBezTo>
                  <a:cubicBezTo>
                    <a:pt x="41080" y="101142"/>
                    <a:pt x="41080" y="101557"/>
                    <a:pt x="41080" y="101972"/>
                  </a:cubicBezTo>
                  <a:cubicBezTo>
                    <a:pt x="41058" y="102453"/>
                    <a:pt x="41058" y="102977"/>
                    <a:pt x="41036" y="103502"/>
                  </a:cubicBezTo>
                  <a:cubicBezTo>
                    <a:pt x="40665" y="103130"/>
                    <a:pt x="40250" y="102781"/>
                    <a:pt x="39878" y="102431"/>
                  </a:cubicBezTo>
                  <a:cubicBezTo>
                    <a:pt x="39485" y="102038"/>
                    <a:pt x="39070" y="101666"/>
                    <a:pt x="38655" y="101273"/>
                  </a:cubicBezTo>
                  <a:cubicBezTo>
                    <a:pt x="38633" y="100311"/>
                    <a:pt x="38502" y="99328"/>
                    <a:pt x="38458" y="98498"/>
                  </a:cubicBezTo>
                  <a:cubicBezTo>
                    <a:pt x="38436" y="98410"/>
                    <a:pt x="38436" y="98345"/>
                    <a:pt x="38436" y="98257"/>
                  </a:cubicBezTo>
                  <a:close/>
                  <a:moveTo>
                    <a:pt x="38655" y="101426"/>
                  </a:moveTo>
                  <a:cubicBezTo>
                    <a:pt x="39048" y="101841"/>
                    <a:pt x="39441" y="102234"/>
                    <a:pt x="39856" y="102649"/>
                  </a:cubicBezTo>
                  <a:cubicBezTo>
                    <a:pt x="40228" y="103021"/>
                    <a:pt x="40599" y="103436"/>
                    <a:pt x="41015" y="103808"/>
                  </a:cubicBezTo>
                  <a:cubicBezTo>
                    <a:pt x="40949" y="104638"/>
                    <a:pt x="40862" y="105468"/>
                    <a:pt x="40643" y="106255"/>
                  </a:cubicBezTo>
                  <a:cubicBezTo>
                    <a:pt x="39856" y="105490"/>
                    <a:pt x="39026" y="104747"/>
                    <a:pt x="38196" y="104004"/>
                  </a:cubicBezTo>
                  <a:cubicBezTo>
                    <a:pt x="38545" y="103218"/>
                    <a:pt x="38655" y="102344"/>
                    <a:pt x="38655" y="101426"/>
                  </a:cubicBezTo>
                  <a:close/>
                  <a:moveTo>
                    <a:pt x="20128" y="583"/>
                  </a:moveTo>
                  <a:cubicBezTo>
                    <a:pt x="22336" y="583"/>
                    <a:pt x="23892" y="2934"/>
                    <a:pt x="25129" y="4495"/>
                  </a:cubicBezTo>
                  <a:cubicBezTo>
                    <a:pt x="28166" y="8385"/>
                    <a:pt x="31094" y="12383"/>
                    <a:pt x="33957" y="16404"/>
                  </a:cubicBezTo>
                  <a:cubicBezTo>
                    <a:pt x="35486" y="18589"/>
                    <a:pt x="37016" y="20774"/>
                    <a:pt x="38545" y="22959"/>
                  </a:cubicBezTo>
                  <a:cubicBezTo>
                    <a:pt x="38961" y="23571"/>
                    <a:pt x="39376" y="24183"/>
                    <a:pt x="39813" y="24795"/>
                  </a:cubicBezTo>
                  <a:cubicBezTo>
                    <a:pt x="39966" y="25035"/>
                    <a:pt x="40141" y="25275"/>
                    <a:pt x="40315" y="25538"/>
                  </a:cubicBezTo>
                  <a:cubicBezTo>
                    <a:pt x="40665" y="26018"/>
                    <a:pt x="40862" y="26128"/>
                    <a:pt x="40621" y="26761"/>
                  </a:cubicBezTo>
                  <a:cubicBezTo>
                    <a:pt x="40464" y="27190"/>
                    <a:pt x="40419" y="27273"/>
                    <a:pt x="40236" y="27273"/>
                  </a:cubicBezTo>
                  <a:cubicBezTo>
                    <a:pt x="40139" y="27273"/>
                    <a:pt x="40003" y="27250"/>
                    <a:pt x="39791" y="27242"/>
                  </a:cubicBezTo>
                  <a:cubicBezTo>
                    <a:pt x="39419" y="27220"/>
                    <a:pt x="39070" y="27220"/>
                    <a:pt x="38698" y="27198"/>
                  </a:cubicBezTo>
                  <a:cubicBezTo>
                    <a:pt x="37977" y="27198"/>
                    <a:pt x="37256" y="27177"/>
                    <a:pt x="36513" y="27155"/>
                  </a:cubicBezTo>
                  <a:cubicBezTo>
                    <a:pt x="36470" y="27155"/>
                    <a:pt x="36426" y="27155"/>
                    <a:pt x="36404" y="27177"/>
                  </a:cubicBezTo>
                  <a:cubicBezTo>
                    <a:pt x="36355" y="27146"/>
                    <a:pt x="36297" y="27131"/>
                    <a:pt x="36239" y="27131"/>
                  </a:cubicBezTo>
                  <a:cubicBezTo>
                    <a:pt x="36092" y="27131"/>
                    <a:pt x="35945" y="27229"/>
                    <a:pt x="35945" y="27417"/>
                  </a:cubicBezTo>
                  <a:cubicBezTo>
                    <a:pt x="35792" y="41554"/>
                    <a:pt x="35945" y="55692"/>
                    <a:pt x="36448" y="69829"/>
                  </a:cubicBezTo>
                  <a:cubicBezTo>
                    <a:pt x="36404" y="69829"/>
                    <a:pt x="36382" y="69873"/>
                    <a:pt x="36404" y="69917"/>
                  </a:cubicBezTo>
                  <a:cubicBezTo>
                    <a:pt x="36426" y="69917"/>
                    <a:pt x="36426" y="69939"/>
                    <a:pt x="36448" y="69939"/>
                  </a:cubicBezTo>
                  <a:cubicBezTo>
                    <a:pt x="36775" y="79619"/>
                    <a:pt x="37256" y="89299"/>
                    <a:pt x="37890" y="98957"/>
                  </a:cubicBezTo>
                  <a:cubicBezTo>
                    <a:pt x="37977" y="100093"/>
                    <a:pt x="38130" y="101273"/>
                    <a:pt x="37999" y="102409"/>
                  </a:cubicBezTo>
                  <a:cubicBezTo>
                    <a:pt x="37802" y="104288"/>
                    <a:pt x="36644" y="105293"/>
                    <a:pt x="34809" y="105534"/>
                  </a:cubicBezTo>
                  <a:cubicBezTo>
                    <a:pt x="32034" y="105905"/>
                    <a:pt x="29128" y="105796"/>
                    <a:pt x="26309" y="105905"/>
                  </a:cubicBezTo>
                  <a:cubicBezTo>
                    <a:pt x="26047" y="105927"/>
                    <a:pt x="25763" y="105927"/>
                    <a:pt x="25479" y="105949"/>
                  </a:cubicBezTo>
                  <a:cubicBezTo>
                    <a:pt x="25479" y="105927"/>
                    <a:pt x="25479" y="105927"/>
                    <a:pt x="25479" y="105927"/>
                  </a:cubicBezTo>
                  <a:cubicBezTo>
                    <a:pt x="25462" y="105910"/>
                    <a:pt x="25445" y="105903"/>
                    <a:pt x="25430" y="105903"/>
                  </a:cubicBezTo>
                  <a:cubicBezTo>
                    <a:pt x="25405" y="105903"/>
                    <a:pt x="25383" y="105922"/>
                    <a:pt x="25369" y="105949"/>
                  </a:cubicBezTo>
                  <a:cubicBezTo>
                    <a:pt x="22813" y="106036"/>
                    <a:pt x="20256" y="106146"/>
                    <a:pt x="17700" y="106233"/>
                  </a:cubicBezTo>
                  <a:cubicBezTo>
                    <a:pt x="16345" y="106277"/>
                    <a:pt x="14990" y="106342"/>
                    <a:pt x="13614" y="106386"/>
                  </a:cubicBezTo>
                  <a:cubicBezTo>
                    <a:pt x="13263" y="106395"/>
                    <a:pt x="12843" y="106443"/>
                    <a:pt x="12424" y="106443"/>
                  </a:cubicBezTo>
                  <a:cubicBezTo>
                    <a:pt x="11852" y="106443"/>
                    <a:pt x="11283" y="106353"/>
                    <a:pt x="10904" y="105949"/>
                  </a:cubicBezTo>
                  <a:cubicBezTo>
                    <a:pt x="10380" y="105381"/>
                    <a:pt x="10314" y="104463"/>
                    <a:pt x="10270" y="103764"/>
                  </a:cubicBezTo>
                  <a:cubicBezTo>
                    <a:pt x="9899" y="97864"/>
                    <a:pt x="9833" y="91943"/>
                    <a:pt x="9593" y="86043"/>
                  </a:cubicBezTo>
                  <a:cubicBezTo>
                    <a:pt x="9375" y="80012"/>
                    <a:pt x="9156" y="74003"/>
                    <a:pt x="8916" y="67994"/>
                  </a:cubicBezTo>
                  <a:cubicBezTo>
                    <a:pt x="8675" y="61351"/>
                    <a:pt x="8435" y="54730"/>
                    <a:pt x="8173" y="48110"/>
                  </a:cubicBezTo>
                  <a:cubicBezTo>
                    <a:pt x="7932" y="41314"/>
                    <a:pt x="7867" y="34497"/>
                    <a:pt x="7321" y="27745"/>
                  </a:cubicBezTo>
                  <a:cubicBezTo>
                    <a:pt x="7321" y="27745"/>
                    <a:pt x="7321" y="27723"/>
                    <a:pt x="7321" y="27723"/>
                  </a:cubicBezTo>
                  <a:cubicBezTo>
                    <a:pt x="7539" y="27657"/>
                    <a:pt x="7517" y="27329"/>
                    <a:pt x="7255" y="27308"/>
                  </a:cubicBezTo>
                  <a:cubicBezTo>
                    <a:pt x="6053" y="27242"/>
                    <a:pt x="4830" y="27198"/>
                    <a:pt x="3628" y="27067"/>
                  </a:cubicBezTo>
                  <a:cubicBezTo>
                    <a:pt x="3103" y="27024"/>
                    <a:pt x="1923" y="27089"/>
                    <a:pt x="1465" y="26783"/>
                  </a:cubicBezTo>
                  <a:cubicBezTo>
                    <a:pt x="459" y="26084"/>
                    <a:pt x="1159" y="25297"/>
                    <a:pt x="1639" y="24598"/>
                  </a:cubicBezTo>
                  <a:cubicBezTo>
                    <a:pt x="3060" y="22566"/>
                    <a:pt x="4480" y="20534"/>
                    <a:pt x="5900" y="18524"/>
                  </a:cubicBezTo>
                  <a:cubicBezTo>
                    <a:pt x="8806" y="14394"/>
                    <a:pt x="11691" y="10286"/>
                    <a:pt x="14575" y="6156"/>
                  </a:cubicBezTo>
                  <a:cubicBezTo>
                    <a:pt x="15296" y="5151"/>
                    <a:pt x="16017" y="4124"/>
                    <a:pt x="16716" y="3119"/>
                  </a:cubicBezTo>
                  <a:cubicBezTo>
                    <a:pt x="17459" y="2070"/>
                    <a:pt x="18224" y="846"/>
                    <a:pt x="19601" y="628"/>
                  </a:cubicBezTo>
                  <a:cubicBezTo>
                    <a:pt x="19781" y="598"/>
                    <a:pt x="19957" y="583"/>
                    <a:pt x="20128" y="583"/>
                  </a:cubicBezTo>
                  <a:close/>
                  <a:moveTo>
                    <a:pt x="38130" y="104135"/>
                  </a:moveTo>
                  <a:cubicBezTo>
                    <a:pt x="38939" y="104922"/>
                    <a:pt x="39725" y="105730"/>
                    <a:pt x="40578" y="106473"/>
                  </a:cubicBezTo>
                  <a:cubicBezTo>
                    <a:pt x="40446" y="106889"/>
                    <a:pt x="40272" y="107282"/>
                    <a:pt x="40053" y="107631"/>
                  </a:cubicBezTo>
                  <a:cubicBezTo>
                    <a:pt x="39900" y="107872"/>
                    <a:pt x="39747" y="108090"/>
                    <a:pt x="39551" y="108287"/>
                  </a:cubicBezTo>
                  <a:cubicBezTo>
                    <a:pt x="38720" y="107326"/>
                    <a:pt x="37802" y="106386"/>
                    <a:pt x="36907" y="105490"/>
                  </a:cubicBezTo>
                  <a:cubicBezTo>
                    <a:pt x="37147" y="105315"/>
                    <a:pt x="37387" y="105140"/>
                    <a:pt x="37606" y="104900"/>
                  </a:cubicBezTo>
                  <a:cubicBezTo>
                    <a:pt x="37824" y="104660"/>
                    <a:pt x="37999" y="104419"/>
                    <a:pt x="38130" y="104135"/>
                  </a:cubicBezTo>
                  <a:close/>
                  <a:moveTo>
                    <a:pt x="36775" y="105556"/>
                  </a:moveTo>
                  <a:cubicBezTo>
                    <a:pt x="37628" y="106517"/>
                    <a:pt x="38502" y="107500"/>
                    <a:pt x="39419" y="108418"/>
                  </a:cubicBezTo>
                  <a:cubicBezTo>
                    <a:pt x="38458" y="109314"/>
                    <a:pt x="37125" y="109729"/>
                    <a:pt x="35858" y="110057"/>
                  </a:cubicBezTo>
                  <a:cubicBezTo>
                    <a:pt x="35639" y="110122"/>
                    <a:pt x="35399" y="110166"/>
                    <a:pt x="35180" y="110210"/>
                  </a:cubicBezTo>
                  <a:cubicBezTo>
                    <a:pt x="34394" y="109445"/>
                    <a:pt x="33607" y="108680"/>
                    <a:pt x="32908" y="107850"/>
                  </a:cubicBezTo>
                  <a:cubicBezTo>
                    <a:pt x="32493" y="107347"/>
                    <a:pt x="32121" y="106801"/>
                    <a:pt x="31706" y="106320"/>
                  </a:cubicBezTo>
                  <a:cubicBezTo>
                    <a:pt x="31706" y="106320"/>
                    <a:pt x="31684" y="106299"/>
                    <a:pt x="31684" y="106299"/>
                  </a:cubicBezTo>
                  <a:cubicBezTo>
                    <a:pt x="32471" y="106277"/>
                    <a:pt x="33367" y="106299"/>
                    <a:pt x="34241" y="106233"/>
                  </a:cubicBezTo>
                  <a:cubicBezTo>
                    <a:pt x="35137" y="107391"/>
                    <a:pt x="36098" y="108549"/>
                    <a:pt x="37191" y="109532"/>
                  </a:cubicBezTo>
                  <a:cubicBezTo>
                    <a:pt x="37211" y="109553"/>
                    <a:pt x="37234" y="109561"/>
                    <a:pt x="37255" y="109561"/>
                  </a:cubicBezTo>
                  <a:cubicBezTo>
                    <a:pt x="37327" y="109561"/>
                    <a:pt x="37389" y="109468"/>
                    <a:pt x="37322" y="109401"/>
                  </a:cubicBezTo>
                  <a:cubicBezTo>
                    <a:pt x="36382" y="108309"/>
                    <a:pt x="35377" y="107282"/>
                    <a:pt x="34416" y="106211"/>
                  </a:cubicBezTo>
                  <a:cubicBezTo>
                    <a:pt x="35268" y="106124"/>
                    <a:pt x="36076" y="105949"/>
                    <a:pt x="36775" y="105556"/>
                  </a:cubicBezTo>
                  <a:close/>
                  <a:moveTo>
                    <a:pt x="10926" y="106604"/>
                  </a:moveTo>
                  <a:cubicBezTo>
                    <a:pt x="11363" y="106889"/>
                    <a:pt x="11953" y="107020"/>
                    <a:pt x="12718" y="107020"/>
                  </a:cubicBezTo>
                  <a:lnTo>
                    <a:pt x="12827" y="107020"/>
                  </a:lnTo>
                  <a:cubicBezTo>
                    <a:pt x="13854" y="108156"/>
                    <a:pt x="14968" y="109270"/>
                    <a:pt x="16170" y="110275"/>
                  </a:cubicBezTo>
                  <a:cubicBezTo>
                    <a:pt x="13941" y="109751"/>
                    <a:pt x="11887" y="108658"/>
                    <a:pt x="10926" y="106604"/>
                  </a:cubicBezTo>
                  <a:close/>
                  <a:moveTo>
                    <a:pt x="31575" y="106299"/>
                  </a:moveTo>
                  <a:cubicBezTo>
                    <a:pt x="31859" y="106604"/>
                    <a:pt x="32099" y="107107"/>
                    <a:pt x="32296" y="107369"/>
                  </a:cubicBezTo>
                  <a:cubicBezTo>
                    <a:pt x="32536" y="107697"/>
                    <a:pt x="32799" y="108003"/>
                    <a:pt x="33061" y="108331"/>
                  </a:cubicBezTo>
                  <a:cubicBezTo>
                    <a:pt x="33629" y="109008"/>
                    <a:pt x="34241" y="109664"/>
                    <a:pt x="34918" y="110275"/>
                  </a:cubicBezTo>
                  <a:cubicBezTo>
                    <a:pt x="34197" y="110407"/>
                    <a:pt x="33476" y="110494"/>
                    <a:pt x="32755" y="110559"/>
                  </a:cubicBezTo>
                  <a:cubicBezTo>
                    <a:pt x="31509" y="109117"/>
                    <a:pt x="30089" y="107784"/>
                    <a:pt x="28800" y="106408"/>
                  </a:cubicBezTo>
                  <a:cubicBezTo>
                    <a:pt x="29608" y="106364"/>
                    <a:pt x="30417" y="106342"/>
                    <a:pt x="31225" y="106299"/>
                  </a:cubicBezTo>
                  <a:close/>
                  <a:moveTo>
                    <a:pt x="20322" y="106736"/>
                  </a:moveTo>
                  <a:cubicBezTo>
                    <a:pt x="21567" y="108025"/>
                    <a:pt x="22857" y="109401"/>
                    <a:pt x="24233" y="110559"/>
                  </a:cubicBezTo>
                  <a:cubicBezTo>
                    <a:pt x="23556" y="110559"/>
                    <a:pt x="22878" y="110581"/>
                    <a:pt x="22201" y="110603"/>
                  </a:cubicBezTo>
                  <a:cubicBezTo>
                    <a:pt x="20890" y="109314"/>
                    <a:pt x="19491" y="108068"/>
                    <a:pt x="18137" y="106823"/>
                  </a:cubicBezTo>
                  <a:cubicBezTo>
                    <a:pt x="18880" y="106779"/>
                    <a:pt x="19601" y="106757"/>
                    <a:pt x="20322" y="106736"/>
                  </a:cubicBezTo>
                  <a:close/>
                  <a:moveTo>
                    <a:pt x="23119" y="106626"/>
                  </a:moveTo>
                  <a:cubicBezTo>
                    <a:pt x="23752" y="107347"/>
                    <a:pt x="24408" y="108025"/>
                    <a:pt x="25063" y="108724"/>
                  </a:cubicBezTo>
                  <a:cubicBezTo>
                    <a:pt x="25653" y="109358"/>
                    <a:pt x="26222" y="110057"/>
                    <a:pt x="26877" y="110603"/>
                  </a:cubicBezTo>
                  <a:cubicBezTo>
                    <a:pt x="26134" y="110603"/>
                    <a:pt x="25413" y="110581"/>
                    <a:pt x="24692" y="110559"/>
                  </a:cubicBezTo>
                  <a:lnTo>
                    <a:pt x="24561" y="110559"/>
                  </a:lnTo>
                  <a:cubicBezTo>
                    <a:pt x="23359" y="109183"/>
                    <a:pt x="21895" y="107937"/>
                    <a:pt x="20518" y="106714"/>
                  </a:cubicBezTo>
                  <a:cubicBezTo>
                    <a:pt x="21021" y="106692"/>
                    <a:pt x="21524" y="106670"/>
                    <a:pt x="22004" y="106648"/>
                  </a:cubicBezTo>
                  <a:cubicBezTo>
                    <a:pt x="22376" y="106648"/>
                    <a:pt x="22747" y="106626"/>
                    <a:pt x="23119" y="106626"/>
                  </a:cubicBezTo>
                  <a:close/>
                  <a:moveTo>
                    <a:pt x="15515" y="106932"/>
                  </a:moveTo>
                  <a:cubicBezTo>
                    <a:pt x="16826" y="108200"/>
                    <a:pt x="18137" y="109467"/>
                    <a:pt x="19513" y="110625"/>
                  </a:cubicBezTo>
                  <a:lnTo>
                    <a:pt x="19011" y="110625"/>
                  </a:lnTo>
                  <a:cubicBezTo>
                    <a:pt x="18246" y="110603"/>
                    <a:pt x="17437" y="110516"/>
                    <a:pt x="16651" y="110363"/>
                  </a:cubicBezTo>
                  <a:cubicBezTo>
                    <a:pt x="15427" y="109248"/>
                    <a:pt x="14204" y="108156"/>
                    <a:pt x="13024" y="106998"/>
                  </a:cubicBezTo>
                  <a:cubicBezTo>
                    <a:pt x="13854" y="106998"/>
                    <a:pt x="14684" y="106976"/>
                    <a:pt x="15515" y="106932"/>
                  </a:cubicBezTo>
                  <a:close/>
                  <a:moveTo>
                    <a:pt x="17918" y="106823"/>
                  </a:moveTo>
                  <a:cubicBezTo>
                    <a:pt x="19164" y="108156"/>
                    <a:pt x="20475" y="109467"/>
                    <a:pt x="21851" y="110603"/>
                  </a:cubicBezTo>
                  <a:cubicBezTo>
                    <a:pt x="21174" y="110625"/>
                    <a:pt x="20475" y="110647"/>
                    <a:pt x="19776" y="110647"/>
                  </a:cubicBezTo>
                  <a:cubicBezTo>
                    <a:pt x="18486" y="109336"/>
                    <a:pt x="17088" y="108134"/>
                    <a:pt x="15711" y="106932"/>
                  </a:cubicBezTo>
                  <a:cubicBezTo>
                    <a:pt x="16454" y="106910"/>
                    <a:pt x="17175" y="106867"/>
                    <a:pt x="17918" y="106823"/>
                  </a:cubicBezTo>
                  <a:close/>
                  <a:moveTo>
                    <a:pt x="25785" y="106517"/>
                  </a:moveTo>
                  <a:cubicBezTo>
                    <a:pt x="26921" y="107981"/>
                    <a:pt x="28166" y="109467"/>
                    <a:pt x="29587" y="110669"/>
                  </a:cubicBezTo>
                  <a:cubicBezTo>
                    <a:pt x="28778" y="110669"/>
                    <a:pt x="27970" y="110647"/>
                    <a:pt x="27139" y="110625"/>
                  </a:cubicBezTo>
                  <a:cubicBezTo>
                    <a:pt x="26593" y="109882"/>
                    <a:pt x="25872" y="109248"/>
                    <a:pt x="25216" y="108571"/>
                  </a:cubicBezTo>
                  <a:cubicBezTo>
                    <a:pt x="24583" y="107916"/>
                    <a:pt x="23949" y="107260"/>
                    <a:pt x="23315" y="106604"/>
                  </a:cubicBezTo>
                  <a:cubicBezTo>
                    <a:pt x="24146" y="106583"/>
                    <a:pt x="24954" y="106539"/>
                    <a:pt x="25785" y="106517"/>
                  </a:cubicBezTo>
                  <a:close/>
                  <a:moveTo>
                    <a:pt x="28647" y="106408"/>
                  </a:moveTo>
                  <a:cubicBezTo>
                    <a:pt x="29871" y="107828"/>
                    <a:pt x="31116" y="109336"/>
                    <a:pt x="32515" y="110581"/>
                  </a:cubicBezTo>
                  <a:cubicBezTo>
                    <a:pt x="31859" y="110625"/>
                    <a:pt x="31225" y="110647"/>
                    <a:pt x="30592" y="110647"/>
                  </a:cubicBezTo>
                  <a:cubicBezTo>
                    <a:pt x="30373" y="110669"/>
                    <a:pt x="30155" y="110669"/>
                    <a:pt x="29936" y="110669"/>
                  </a:cubicBezTo>
                  <a:cubicBezTo>
                    <a:pt x="28603" y="109270"/>
                    <a:pt x="27227" y="107959"/>
                    <a:pt x="25959" y="106495"/>
                  </a:cubicBezTo>
                  <a:cubicBezTo>
                    <a:pt x="26855" y="106473"/>
                    <a:pt x="27751" y="106430"/>
                    <a:pt x="28647" y="106408"/>
                  </a:cubicBezTo>
                  <a:close/>
                  <a:moveTo>
                    <a:pt x="20070" y="1"/>
                  </a:moveTo>
                  <a:cubicBezTo>
                    <a:pt x="18320" y="1"/>
                    <a:pt x="17233" y="1390"/>
                    <a:pt x="16214" y="2813"/>
                  </a:cubicBezTo>
                  <a:cubicBezTo>
                    <a:pt x="12565" y="8013"/>
                    <a:pt x="8938" y="13214"/>
                    <a:pt x="5267" y="18414"/>
                  </a:cubicBezTo>
                  <a:cubicBezTo>
                    <a:pt x="4218" y="19922"/>
                    <a:pt x="3147" y="21452"/>
                    <a:pt x="2076" y="22959"/>
                  </a:cubicBezTo>
                  <a:cubicBezTo>
                    <a:pt x="1443" y="23855"/>
                    <a:pt x="263" y="24970"/>
                    <a:pt x="219" y="26128"/>
                  </a:cubicBezTo>
                  <a:lnTo>
                    <a:pt x="219" y="26215"/>
                  </a:lnTo>
                  <a:cubicBezTo>
                    <a:pt x="110" y="26237"/>
                    <a:pt x="1" y="26368"/>
                    <a:pt x="88" y="26477"/>
                  </a:cubicBezTo>
                  <a:cubicBezTo>
                    <a:pt x="875" y="27832"/>
                    <a:pt x="2098" y="28837"/>
                    <a:pt x="3344" y="29777"/>
                  </a:cubicBezTo>
                  <a:cubicBezTo>
                    <a:pt x="3824" y="30126"/>
                    <a:pt x="4305" y="30585"/>
                    <a:pt x="4917" y="30651"/>
                  </a:cubicBezTo>
                  <a:cubicBezTo>
                    <a:pt x="5007" y="30662"/>
                    <a:pt x="5096" y="30666"/>
                    <a:pt x="5185" y="30666"/>
                  </a:cubicBezTo>
                  <a:cubicBezTo>
                    <a:pt x="5812" y="30666"/>
                    <a:pt x="6427" y="30430"/>
                    <a:pt x="7058" y="30410"/>
                  </a:cubicBezTo>
                  <a:cubicBezTo>
                    <a:pt x="7124" y="35851"/>
                    <a:pt x="7430" y="41292"/>
                    <a:pt x="7626" y="46711"/>
                  </a:cubicBezTo>
                  <a:cubicBezTo>
                    <a:pt x="7867" y="53048"/>
                    <a:pt x="8085" y="59363"/>
                    <a:pt x="8304" y="65678"/>
                  </a:cubicBezTo>
                  <a:lnTo>
                    <a:pt x="9003" y="84885"/>
                  </a:lnTo>
                  <a:cubicBezTo>
                    <a:pt x="9222" y="91178"/>
                    <a:pt x="9309" y="97493"/>
                    <a:pt x="9680" y="103764"/>
                  </a:cubicBezTo>
                  <a:cubicBezTo>
                    <a:pt x="9724" y="104638"/>
                    <a:pt x="9899" y="105359"/>
                    <a:pt x="10227" y="105883"/>
                  </a:cubicBezTo>
                  <a:cubicBezTo>
                    <a:pt x="10751" y="108003"/>
                    <a:pt x="12543" y="109554"/>
                    <a:pt x="14553" y="110363"/>
                  </a:cubicBezTo>
                  <a:cubicBezTo>
                    <a:pt x="16293" y="111066"/>
                    <a:pt x="18168" y="111222"/>
                    <a:pt x="20060" y="111222"/>
                  </a:cubicBezTo>
                  <a:cubicBezTo>
                    <a:pt x="21569" y="111222"/>
                    <a:pt x="23089" y="111123"/>
                    <a:pt x="24562" y="111123"/>
                  </a:cubicBezTo>
                  <a:cubicBezTo>
                    <a:pt x="24745" y="111123"/>
                    <a:pt x="24926" y="111124"/>
                    <a:pt x="25107" y="111128"/>
                  </a:cubicBezTo>
                  <a:cubicBezTo>
                    <a:pt x="26759" y="111159"/>
                    <a:pt x="28426" y="111243"/>
                    <a:pt x="30088" y="111243"/>
                  </a:cubicBezTo>
                  <a:cubicBezTo>
                    <a:pt x="31945" y="111243"/>
                    <a:pt x="33796" y="111138"/>
                    <a:pt x="35617" y="110734"/>
                  </a:cubicBezTo>
                  <a:cubicBezTo>
                    <a:pt x="36972" y="110428"/>
                    <a:pt x="38502" y="109991"/>
                    <a:pt x="39594" y="109074"/>
                  </a:cubicBezTo>
                  <a:cubicBezTo>
                    <a:pt x="40687" y="108178"/>
                    <a:pt x="41146" y="106801"/>
                    <a:pt x="41364" y="105446"/>
                  </a:cubicBezTo>
                  <a:cubicBezTo>
                    <a:pt x="41605" y="104070"/>
                    <a:pt x="41692" y="102649"/>
                    <a:pt x="41692" y="101229"/>
                  </a:cubicBezTo>
                  <a:cubicBezTo>
                    <a:pt x="41736" y="101273"/>
                    <a:pt x="41779" y="101317"/>
                    <a:pt x="41845" y="101360"/>
                  </a:cubicBezTo>
                  <a:cubicBezTo>
                    <a:pt x="41855" y="101367"/>
                    <a:pt x="41866" y="101370"/>
                    <a:pt x="41876" y="101370"/>
                  </a:cubicBezTo>
                  <a:cubicBezTo>
                    <a:pt x="41929" y="101370"/>
                    <a:pt x="41969" y="101288"/>
                    <a:pt x="41932" y="101251"/>
                  </a:cubicBezTo>
                  <a:cubicBezTo>
                    <a:pt x="41845" y="101164"/>
                    <a:pt x="41757" y="101076"/>
                    <a:pt x="41692" y="100989"/>
                  </a:cubicBezTo>
                  <a:cubicBezTo>
                    <a:pt x="41670" y="98760"/>
                    <a:pt x="41452" y="96531"/>
                    <a:pt x="41233" y="94346"/>
                  </a:cubicBezTo>
                  <a:cubicBezTo>
                    <a:pt x="40818" y="90435"/>
                    <a:pt x="40490" y="86524"/>
                    <a:pt x="40403" y="82590"/>
                  </a:cubicBezTo>
                  <a:cubicBezTo>
                    <a:pt x="40228" y="74615"/>
                    <a:pt x="40162" y="66639"/>
                    <a:pt x="40053" y="58664"/>
                  </a:cubicBezTo>
                  <a:cubicBezTo>
                    <a:pt x="39944" y="49705"/>
                    <a:pt x="39813" y="40724"/>
                    <a:pt x="39682" y="31765"/>
                  </a:cubicBezTo>
                  <a:cubicBezTo>
                    <a:pt x="40752" y="31678"/>
                    <a:pt x="41845" y="31656"/>
                    <a:pt x="42894" y="31437"/>
                  </a:cubicBezTo>
                  <a:cubicBezTo>
                    <a:pt x="43396" y="31350"/>
                    <a:pt x="43811" y="31110"/>
                    <a:pt x="43943" y="30585"/>
                  </a:cubicBezTo>
                  <a:cubicBezTo>
                    <a:pt x="44270" y="29252"/>
                    <a:pt x="42522" y="27592"/>
                    <a:pt x="41692" y="26739"/>
                  </a:cubicBezTo>
                  <a:lnTo>
                    <a:pt x="41692" y="26718"/>
                  </a:lnTo>
                  <a:cubicBezTo>
                    <a:pt x="41692" y="26696"/>
                    <a:pt x="41670" y="26674"/>
                    <a:pt x="41670" y="26630"/>
                  </a:cubicBezTo>
                  <a:cubicBezTo>
                    <a:pt x="41408" y="25494"/>
                    <a:pt x="40228" y="24314"/>
                    <a:pt x="39572" y="23374"/>
                  </a:cubicBezTo>
                  <a:cubicBezTo>
                    <a:pt x="38698" y="22107"/>
                    <a:pt x="37802" y="20818"/>
                    <a:pt x="36907" y="19551"/>
                  </a:cubicBezTo>
                  <a:cubicBezTo>
                    <a:pt x="33454" y="14612"/>
                    <a:pt x="29936" y="9696"/>
                    <a:pt x="26243" y="4932"/>
                  </a:cubicBezTo>
                  <a:cubicBezTo>
                    <a:pt x="24823" y="3097"/>
                    <a:pt x="23294" y="584"/>
                    <a:pt x="20824" y="81"/>
                  </a:cubicBezTo>
                  <a:cubicBezTo>
                    <a:pt x="20560" y="26"/>
                    <a:pt x="20309" y="1"/>
                    <a:pt x="200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58;p22"/>
            <p:cNvSpPr txBox="1"/>
            <p:nvPr/>
          </p:nvSpPr>
          <p:spPr>
            <a:xfrm>
              <a:off x="3345214" y="2160575"/>
              <a:ext cx="5074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latin typeface="Nerko One"/>
                  <a:ea typeface="Nerko One"/>
                  <a:cs typeface="Nerko One"/>
                  <a:sym typeface="Nerko One"/>
                </a:rPr>
                <a:t>Ngoko Alus</a:t>
              </a:r>
              <a:endParaRPr sz="2400" dirty="0"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sp>
          <p:nvSpPr>
            <p:cNvPr id="13" name="Google Shape;1460;p22"/>
            <p:cNvSpPr txBox="1"/>
            <p:nvPr/>
          </p:nvSpPr>
          <p:spPr>
            <a:xfrm>
              <a:off x="725750" y="2309325"/>
              <a:ext cx="713100" cy="4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3657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500" dirty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2</a:t>
              </a:r>
              <a:endParaRPr sz="35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</p:grpSp>
      <p:sp>
        <p:nvSpPr>
          <p:cNvPr id="14" name="Google Shape;1459;p22"/>
          <p:cNvSpPr txBox="1"/>
          <p:nvPr/>
        </p:nvSpPr>
        <p:spPr>
          <a:xfrm>
            <a:off x="3654496" y="3864433"/>
            <a:ext cx="6417351" cy="53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B</a:t>
            </a: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asa ngoko sing wis kecampuran tembung krama inggil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Tuladha</a:t>
            </a:r>
            <a:r>
              <a:rPr lang="en" sz="2000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" sz="2000" dirty="0" smtClean="0">
                <a:solidFill>
                  <a:schemeClr val="dk1"/>
                </a:solidFill>
                <a:latin typeface="Calibri" panose="020F0502020204030204" pitchFamily="34" charset="0"/>
                <a:ea typeface="Coming Soon"/>
                <a:cs typeface="Coming Soon"/>
                <a:sym typeface="Coming Soon"/>
              </a:rPr>
              <a:t>: “Pak, yen arep dhahar wis daktata ana ing meja"</a:t>
            </a:r>
            <a:endParaRPr sz="2000"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  <p:extLst>
      <p:ext uri="{BB962C8B-B14F-4D97-AF65-F5344CB8AC3E}">
        <p14:creationId xmlns:p14="http://schemas.microsoft.com/office/powerpoint/2010/main" val="89592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97859" y="965013"/>
            <a:ext cx="10515600" cy="4351338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Basa</a:t>
            </a:r>
            <a:r>
              <a:rPr lang="en-US" sz="2000" dirty="0" smtClean="0"/>
              <a:t> </a:t>
            </a:r>
            <a:r>
              <a:rPr lang="en-US" sz="2000" dirty="0" err="1" smtClean="0"/>
              <a:t>Krama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: </a:t>
            </a:r>
            <a:endParaRPr lang="en-US" sz="2000" dirty="0"/>
          </a:p>
        </p:txBody>
      </p:sp>
      <p:grpSp>
        <p:nvGrpSpPr>
          <p:cNvPr id="3" name="Google Shape;1456;p22"/>
          <p:cNvGrpSpPr/>
          <p:nvPr/>
        </p:nvGrpSpPr>
        <p:grpSpPr>
          <a:xfrm>
            <a:off x="1035032" y="1797504"/>
            <a:ext cx="8714086" cy="972589"/>
            <a:chOff x="725750" y="2160575"/>
            <a:chExt cx="8714086" cy="972589"/>
          </a:xfrm>
        </p:grpSpPr>
        <p:sp>
          <p:nvSpPr>
            <p:cNvPr id="4" name="Google Shape;1457;p22"/>
            <p:cNvSpPr/>
            <p:nvPr/>
          </p:nvSpPr>
          <p:spPr>
            <a:xfrm rot="5400000">
              <a:off x="2145503" y="1936435"/>
              <a:ext cx="493068" cy="1238980"/>
            </a:xfrm>
            <a:custGeom>
              <a:avLst/>
              <a:gdLst/>
              <a:ahLst/>
              <a:cxnLst/>
              <a:rect l="l" t="t" r="r" b="b"/>
              <a:pathLst>
                <a:path w="44271" h="111244" extrusionOk="0">
                  <a:moveTo>
                    <a:pt x="7037" y="27745"/>
                  </a:moveTo>
                  <a:cubicBezTo>
                    <a:pt x="7037" y="28116"/>
                    <a:pt x="7037" y="28488"/>
                    <a:pt x="7037" y="28859"/>
                  </a:cubicBezTo>
                  <a:cubicBezTo>
                    <a:pt x="6884" y="28597"/>
                    <a:pt x="6665" y="28378"/>
                    <a:pt x="6468" y="28160"/>
                  </a:cubicBezTo>
                  <a:cubicBezTo>
                    <a:pt x="6359" y="28029"/>
                    <a:pt x="6250" y="27898"/>
                    <a:pt x="6141" y="27766"/>
                  </a:cubicBezTo>
                  <a:cubicBezTo>
                    <a:pt x="6447" y="27766"/>
                    <a:pt x="6731" y="27766"/>
                    <a:pt x="7037" y="27745"/>
                  </a:cubicBezTo>
                  <a:close/>
                  <a:moveTo>
                    <a:pt x="1268" y="27329"/>
                  </a:moveTo>
                  <a:lnTo>
                    <a:pt x="1268" y="27329"/>
                  </a:lnTo>
                  <a:cubicBezTo>
                    <a:pt x="1574" y="27417"/>
                    <a:pt x="1902" y="27439"/>
                    <a:pt x="2207" y="27482"/>
                  </a:cubicBezTo>
                  <a:cubicBezTo>
                    <a:pt x="2317" y="27504"/>
                    <a:pt x="2448" y="27526"/>
                    <a:pt x="2557" y="27548"/>
                  </a:cubicBezTo>
                  <a:cubicBezTo>
                    <a:pt x="2929" y="28007"/>
                    <a:pt x="3322" y="28444"/>
                    <a:pt x="3693" y="28881"/>
                  </a:cubicBezTo>
                  <a:cubicBezTo>
                    <a:pt x="3999" y="29252"/>
                    <a:pt x="4305" y="29624"/>
                    <a:pt x="4611" y="29973"/>
                  </a:cubicBezTo>
                  <a:cubicBezTo>
                    <a:pt x="4261" y="29842"/>
                    <a:pt x="3934" y="29624"/>
                    <a:pt x="3584" y="29362"/>
                  </a:cubicBezTo>
                  <a:cubicBezTo>
                    <a:pt x="2732" y="28728"/>
                    <a:pt x="1967" y="28072"/>
                    <a:pt x="1268" y="27329"/>
                  </a:cubicBezTo>
                  <a:close/>
                  <a:moveTo>
                    <a:pt x="4720" y="27745"/>
                  </a:moveTo>
                  <a:lnTo>
                    <a:pt x="4720" y="27745"/>
                  </a:lnTo>
                  <a:cubicBezTo>
                    <a:pt x="5135" y="27766"/>
                    <a:pt x="5551" y="27788"/>
                    <a:pt x="5966" y="27788"/>
                  </a:cubicBezTo>
                  <a:cubicBezTo>
                    <a:pt x="6075" y="27919"/>
                    <a:pt x="6206" y="28072"/>
                    <a:pt x="6315" y="28225"/>
                  </a:cubicBezTo>
                  <a:cubicBezTo>
                    <a:pt x="6534" y="28466"/>
                    <a:pt x="6709" y="28772"/>
                    <a:pt x="6949" y="28990"/>
                  </a:cubicBezTo>
                  <a:cubicBezTo>
                    <a:pt x="6971" y="29001"/>
                    <a:pt x="6987" y="29007"/>
                    <a:pt x="7004" y="29007"/>
                  </a:cubicBezTo>
                  <a:cubicBezTo>
                    <a:pt x="7020" y="29007"/>
                    <a:pt x="7037" y="29001"/>
                    <a:pt x="7058" y="28990"/>
                  </a:cubicBezTo>
                  <a:cubicBezTo>
                    <a:pt x="7058" y="29318"/>
                    <a:pt x="7058" y="29646"/>
                    <a:pt x="7058" y="29973"/>
                  </a:cubicBezTo>
                  <a:cubicBezTo>
                    <a:pt x="6930" y="29948"/>
                    <a:pt x="6802" y="29937"/>
                    <a:pt x="6679" y="29937"/>
                  </a:cubicBezTo>
                  <a:cubicBezTo>
                    <a:pt x="6591" y="29937"/>
                    <a:pt x="6506" y="29943"/>
                    <a:pt x="6425" y="29952"/>
                  </a:cubicBezTo>
                  <a:cubicBezTo>
                    <a:pt x="5878" y="29187"/>
                    <a:pt x="5310" y="28466"/>
                    <a:pt x="4720" y="27745"/>
                  </a:cubicBezTo>
                  <a:close/>
                  <a:moveTo>
                    <a:pt x="2797" y="27570"/>
                  </a:moveTo>
                  <a:cubicBezTo>
                    <a:pt x="3366" y="27635"/>
                    <a:pt x="3934" y="27701"/>
                    <a:pt x="4502" y="27745"/>
                  </a:cubicBezTo>
                  <a:cubicBezTo>
                    <a:pt x="5048" y="28488"/>
                    <a:pt x="5616" y="29252"/>
                    <a:pt x="6206" y="29995"/>
                  </a:cubicBezTo>
                  <a:cubicBezTo>
                    <a:pt x="6119" y="29995"/>
                    <a:pt x="6053" y="30017"/>
                    <a:pt x="5966" y="30039"/>
                  </a:cubicBezTo>
                  <a:cubicBezTo>
                    <a:pt x="5750" y="30077"/>
                    <a:pt x="5549" y="30100"/>
                    <a:pt x="5358" y="30100"/>
                  </a:cubicBezTo>
                  <a:cubicBezTo>
                    <a:pt x="5221" y="30100"/>
                    <a:pt x="5089" y="30088"/>
                    <a:pt x="4961" y="30061"/>
                  </a:cubicBezTo>
                  <a:cubicBezTo>
                    <a:pt x="4655" y="29646"/>
                    <a:pt x="4261" y="29252"/>
                    <a:pt x="3912" y="28837"/>
                  </a:cubicBezTo>
                  <a:cubicBezTo>
                    <a:pt x="3540" y="28422"/>
                    <a:pt x="3169" y="27985"/>
                    <a:pt x="2797" y="27570"/>
                  </a:cubicBezTo>
                  <a:close/>
                  <a:moveTo>
                    <a:pt x="41539" y="27417"/>
                  </a:moveTo>
                  <a:cubicBezTo>
                    <a:pt x="42173" y="28029"/>
                    <a:pt x="43025" y="28881"/>
                    <a:pt x="43178" y="29646"/>
                  </a:cubicBezTo>
                  <a:cubicBezTo>
                    <a:pt x="43221" y="29842"/>
                    <a:pt x="43221" y="30017"/>
                    <a:pt x="43178" y="30148"/>
                  </a:cubicBezTo>
                  <a:cubicBezTo>
                    <a:pt x="42457" y="29318"/>
                    <a:pt x="41626" y="28531"/>
                    <a:pt x="40774" y="27810"/>
                  </a:cubicBezTo>
                  <a:cubicBezTo>
                    <a:pt x="41102" y="27766"/>
                    <a:pt x="41386" y="27635"/>
                    <a:pt x="41539" y="27417"/>
                  </a:cubicBezTo>
                  <a:close/>
                  <a:moveTo>
                    <a:pt x="40599" y="27832"/>
                  </a:moveTo>
                  <a:cubicBezTo>
                    <a:pt x="41452" y="28662"/>
                    <a:pt x="42260" y="29493"/>
                    <a:pt x="43069" y="30345"/>
                  </a:cubicBezTo>
                  <a:cubicBezTo>
                    <a:pt x="42828" y="30673"/>
                    <a:pt x="42369" y="30869"/>
                    <a:pt x="41823" y="30979"/>
                  </a:cubicBezTo>
                  <a:cubicBezTo>
                    <a:pt x="40796" y="29908"/>
                    <a:pt x="39660" y="28946"/>
                    <a:pt x="38655" y="27854"/>
                  </a:cubicBezTo>
                  <a:lnTo>
                    <a:pt x="38655" y="27854"/>
                  </a:lnTo>
                  <a:cubicBezTo>
                    <a:pt x="38982" y="27876"/>
                    <a:pt x="39310" y="27892"/>
                    <a:pt x="39635" y="27892"/>
                  </a:cubicBezTo>
                  <a:cubicBezTo>
                    <a:pt x="39960" y="27892"/>
                    <a:pt x="40283" y="27876"/>
                    <a:pt x="40599" y="27832"/>
                  </a:cubicBezTo>
                  <a:close/>
                  <a:moveTo>
                    <a:pt x="36535" y="27701"/>
                  </a:moveTo>
                  <a:cubicBezTo>
                    <a:pt x="37147" y="27723"/>
                    <a:pt x="37824" y="27788"/>
                    <a:pt x="38480" y="27854"/>
                  </a:cubicBezTo>
                  <a:cubicBezTo>
                    <a:pt x="39419" y="28968"/>
                    <a:pt x="40446" y="30170"/>
                    <a:pt x="41626" y="31022"/>
                  </a:cubicBezTo>
                  <a:cubicBezTo>
                    <a:pt x="40883" y="31132"/>
                    <a:pt x="40053" y="31132"/>
                    <a:pt x="39572" y="31153"/>
                  </a:cubicBezTo>
                  <a:cubicBezTo>
                    <a:pt x="38524" y="30279"/>
                    <a:pt x="37497" y="29405"/>
                    <a:pt x="36513" y="28466"/>
                  </a:cubicBezTo>
                  <a:cubicBezTo>
                    <a:pt x="36513" y="28203"/>
                    <a:pt x="36513" y="27963"/>
                    <a:pt x="36535" y="27701"/>
                  </a:cubicBezTo>
                  <a:close/>
                  <a:moveTo>
                    <a:pt x="36513" y="28641"/>
                  </a:moveTo>
                  <a:cubicBezTo>
                    <a:pt x="37387" y="29536"/>
                    <a:pt x="38305" y="30410"/>
                    <a:pt x="39310" y="31175"/>
                  </a:cubicBezTo>
                  <a:cubicBezTo>
                    <a:pt x="39157" y="31197"/>
                    <a:pt x="39048" y="31306"/>
                    <a:pt x="39048" y="31481"/>
                  </a:cubicBezTo>
                  <a:cubicBezTo>
                    <a:pt x="39070" y="32115"/>
                    <a:pt x="39070" y="32770"/>
                    <a:pt x="39092" y="33404"/>
                  </a:cubicBezTo>
                  <a:cubicBezTo>
                    <a:pt x="38239" y="32705"/>
                    <a:pt x="37344" y="32071"/>
                    <a:pt x="36513" y="31372"/>
                  </a:cubicBezTo>
                  <a:cubicBezTo>
                    <a:pt x="36513" y="30454"/>
                    <a:pt x="36513" y="29558"/>
                    <a:pt x="36513" y="28641"/>
                  </a:cubicBezTo>
                  <a:close/>
                  <a:moveTo>
                    <a:pt x="36513" y="31525"/>
                  </a:moveTo>
                  <a:cubicBezTo>
                    <a:pt x="37300" y="32268"/>
                    <a:pt x="38152" y="33011"/>
                    <a:pt x="39092" y="33579"/>
                  </a:cubicBezTo>
                  <a:cubicBezTo>
                    <a:pt x="39092" y="34322"/>
                    <a:pt x="39114" y="35043"/>
                    <a:pt x="39114" y="35786"/>
                  </a:cubicBezTo>
                  <a:cubicBezTo>
                    <a:pt x="38196" y="35087"/>
                    <a:pt x="37322" y="34409"/>
                    <a:pt x="36491" y="33601"/>
                  </a:cubicBezTo>
                  <a:cubicBezTo>
                    <a:pt x="36491" y="32901"/>
                    <a:pt x="36491" y="32202"/>
                    <a:pt x="36513" y="31525"/>
                  </a:cubicBezTo>
                  <a:close/>
                  <a:moveTo>
                    <a:pt x="36491" y="33775"/>
                  </a:moveTo>
                  <a:cubicBezTo>
                    <a:pt x="37278" y="34606"/>
                    <a:pt x="38152" y="35414"/>
                    <a:pt x="39114" y="35982"/>
                  </a:cubicBezTo>
                  <a:cubicBezTo>
                    <a:pt x="39135" y="36813"/>
                    <a:pt x="39157" y="37643"/>
                    <a:pt x="39157" y="38473"/>
                  </a:cubicBezTo>
                  <a:cubicBezTo>
                    <a:pt x="38305" y="37621"/>
                    <a:pt x="37387" y="36856"/>
                    <a:pt x="36491" y="36070"/>
                  </a:cubicBezTo>
                  <a:cubicBezTo>
                    <a:pt x="36491" y="35305"/>
                    <a:pt x="36491" y="34540"/>
                    <a:pt x="36491" y="33775"/>
                  </a:cubicBezTo>
                  <a:close/>
                  <a:moveTo>
                    <a:pt x="36491" y="36245"/>
                  </a:moveTo>
                  <a:cubicBezTo>
                    <a:pt x="37344" y="37075"/>
                    <a:pt x="38218" y="37905"/>
                    <a:pt x="39114" y="38670"/>
                  </a:cubicBezTo>
                  <a:lnTo>
                    <a:pt x="39114" y="38648"/>
                  </a:lnTo>
                  <a:cubicBezTo>
                    <a:pt x="39114" y="38648"/>
                    <a:pt x="39157" y="38670"/>
                    <a:pt x="39157" y="38670"/>
                  </a:cubicBezTo>
                  <a:cubicBezTo>
                    <a:pt x="39179" y="39500"/>
                    <a:pt x="39179" y="40353"/>
                    <a:pt x="39201" y="41183"/>
                  </a:cubicBezTo>
                  <a:cubicBezTo>
                    <a:pt x="38305" y="40331"/>
                    <a:pt x="37365" y="39566"/>
                    <a:pt x="36491" y="38692"/>
                  </a:cubicBezTo>
                  <a:lnTo>
                    <a:pt x="36491" y="36245"/>
                  </a:lnTo>
                  <a:close/>
                  <a:moveTo>
                    <a:pt x="36491" y="38889"/>
                  </a:moveTo>
                  <a:cubicBezTo>
                    <a:pt x="37278" y="39763"/>
                    <a:pt x="38174" y="40659"/>
                    <a:pt x="39135" y="41314"/>
                  </a:cubicBezTo>
                  <a:cubicBezTo>
                    <a:pt x="39143" y="41321"/>
                    <a:pt x="39150" y="41324"/>
                    <a:pt x="39157" y="41324"/>
                  </a:cubicBezTo>
                  <a:cubicBezTo>
                    <a:pt x="39172" y="41324"/>
                    <a:pt x="39186" y="41314"/>
                    <a:pt x="39201" y="41314"/>
                  </a:cubicBezTo>
                  <a:cubicBezTo>
                    <a:pt x="39201" y="41926"/>
                    <a:pt x="39223" y="42538"/>
                    <a:pt x="39223" y="43150"/>
                  </a:cubicBezTo>
                  <a:cubicBezTo>
                    <a:pt x="38371" y="42297"/>
                    <a:pt x="37409" y="41554"/>
                    <a:pt x="36491" y="40768"/>
                  </a:cubicBezTo>
                  <a:cubicBezTo>
                    <a:pt x="36491" y="40134"/>
                    <a:pt x="36491" y="39522"/>
                    <a:pt x="36491" y="38889"/>
                  </a:cubicBezTo>
                  <a:close/>
                  <a:moveTo>
                    <a:pt x="36513" y="40921"/>
                  </a:moveTo>
                  <a:cubicBezTo>
                    <a:pt x="37387" y="41751"/>
                    <a:pt x="38283" y="42669"/>
                    <a:pt x="39245" y="43412"/>
                  </a:cubicBezTo>
                  <a:cubicBezTo>
                    <a:pt x="39266" y="45007"/>
                    <a:pt x="39288" y="46602"/>
                    <a:pt x="39310" y="48197"/>
                  </a:cubicBezTo>
                  <a:cubicBezTo>
                    <a:pt x="38392" y="47454"/>
                    <a:pt x="37453" y="46733"/>
                    <a:pt x="36535" y="45990"/>
                  </a:cubicBezTo>
                  <a:cubicBezTo>
                    <a:pt x="36535" y="45313"/>
                    <a:pt x="36535" y="44614"/>
                    <a:pt x="36513" y="43936"/>
                  </a:cubicBezTo>
                  <a:lnTo>
                    <a:pt x="36513" y="43936"/>
                  </a:lnTo>
                  <a:cubicBezTo>
                    <a:pt x="37344" y="44723"/>
                    <a:pt x="38196" y="45488"/>
                    <a:pt x="39114" y="46143"/>
                  </a:cubicBezTo>
                  <a:cubicBezTo>
                    <a:pt x="39130" y="46156"/>
                    <a:pt x="39147" y="46161"/>
                    <a:pt x="39163" y="46161"/>
                  </a:cubicBezTo>
                  <a:cubicBezTo>
                    <a:pt x="39229" y="46161"/>
                    <a:pt x="39276" y="46069"/>
                    <a:pt x="39223" y="46034"/>
                  </a:cubicBezTo>
                  <a:lnTo>
                    <a:pt x="39223" y="46012"/>
                  </a:lnTo>
                  <a:cubicBezTo>
                    <a:pt x="38305" y="45291"/>
                    <a:pt x="37387" y="44570"/>
                    <a:pt x="36513" y="43805"/>
                  </a:cubicBezTo>
                  <a:cubicBezTo>
                    <a:pt x="36513" y="42844"/>
                    <a:pt x="36513" y="41882"/>
                    <a:pt x="36513" y="40921"/>
                  </a:cubicBezTo>
                  <a:close/>
                  <a:moveTo>
                    <a:pt x="36535" y="46121"/>
                  </a:moveTo>
                  <a:lnTo>
                    <a:pt x="36535" y="46121"/>
                  </a:lnTo>
                  <a:cubicBezTo>
                    <a:pt x="37387" y="46930"/>
                    <a:pt x="38327" y="47738"/>
                    <a:pt x="39310" y="48416"/>
                  </a:cubicBezTo>
                  <a:cubicBezTo>
                    <a:pt x="39332" y="49311"/>
                    <a:pt x="39332" y="50207"/>
                    <a:pt x="39354" y="51103"/>
                  </a:cubicBezTo>
                  <a:cubicBezTo>
                    <a:pt x="38392" y="50295"/>
                    <a:pt x="37453" y="49552"/>
                    <a:pt x="36557" y="48700"/>
                  </a:cubicBezTo>
                  <a:cubicBezTo>
                    <a:pt x="36557" y="47826"/>
                    <a:pt x="36557" y="46973"/>
                    <a:pt x="36535" y="46121"/>
                  </a:cubicBezTo>
                  <a:close/>
                  <a:moveTo>
                    <a:pt x="36557" y="48853"/>
                  </a:moveTo>
                  <a:cubicBezTo>
                    <a:pt x="37409" y="49748"/>
                    <a:pt x="38349" y="50601"/>
                    <a:pt x="39354" y="51300"/>
                  </a:cubicBezTo>
                  <a:cubicBezTo>
                    <a:pt x="39376" y="52108"/>
                    <a:pt x="39376" y="52939"/>
                    <a:pt x="39398" y="53769"/>
                  </a:cubicBezTo>
                  <a:cubicBezTo>
                    <a:pt x="38458" y="53048"/>
                    <a:pt x="37497" y="52371"/>
                    <a:pt x="36601" y="51584"/>
                  </a:cubicBezTo>
                  <a:cubicBezTo>
                    <a:pt x="36579" y="50688"/>
                    <a:pt x="36579" y="49770"/>
                    <a:pt x="36557" y="48853"/>
                  </a:cubicBezTo>
                  <a:close/>
                  <a:moveTo>
                    <a:pt x="36601" y="51737"/>
                  </a:moveTo>
                  <a:lnTo>
                    <a:pt x="36601" y="51737"/>
                  </a:lnTo>
                  <a:cubicBezTo>
                    <a:pt x="37453" y="52567"/>
                    <a:pt x="38371" y="53398"/>
                    <a:pt x="39398" y="53966"/>
                  </a:cubicBezTo>
                  <a:cubicBezTo>
                    <a:pt x="39398" y="54796"/>
                    <a:pt x="39419" y="55626"/>
                    <a:pt x="39441" y="56457"/>
                  </a:cubicBezTo>
                  <a:cubicBezTo>
                    <a:pt x="38458" y="55670"/>
                    <a:pt x="37518" y="54883"/>
                    <a:pt x="36623" y="54009"/>
                  </a:cubicBezTo>
                  <a:cubicBezTo>
                    <a:pt x="36623" y="53245"/>
                    <a:pt x="36601" y="52502"/>
                    <a:pt x="36601" y="51737"/>
                  </a:cubicBezTo>
                  <a:close/>
                  <a:moveTo>
                    <a:pt x="36623" y="54162"/>
                  </a:moveTo>
                  <a:lnTo>
                    <a:pt x="36623" y="54162"/>
                  </a:lnTo>
                  <a:cubicBezTo>
                    <a:pt x="37475" y="55080"/>
                    <a:pt x="38414" y="55976"/>
                    <a:pt x="39441" y="56697"/>
                  </a:cubicBezTo>
                  <a:lnTo>
                    <a:pt x="39485" y="59297"/>
                  </a:lnTo>
                  <a:cubicBezTo>
                    <a:pt x="38545" y="58511"/>
                    <a:pt x="37606" y="57724"/>
                    <a:pt x="36688" y="56937"/>
                  </a:cubicBezTo>
                  <a:cubicBezTo>
                    <a:pt x="36666" y="56020"/>
                    <a:pt x="36644" y="55102"/>
                    <a:pt x="36623" y="54162"/>
                  </a:cubicBezTo>
                  <a:close/>
                  <a:moveTo>
                    <a:pt x="36688" y="57156"/>
                  </a:moveTo>
                  <a:lnTo>
                    <a:pt x="36688" y="57156"/>
                  </a:lnTo>
                  <a:cubicBezTo>
                    <a:pt x="37584" y="57986"/>
                    <a:pt x="38502" y="58795"/>
                    <a:pt x="39485" y="59538"/>
                  </a:cubicBezTo>
                  <a:lnTo>
                    <a:pt x="39529" y="62225"/>
                  </a:lnTo>
                  <a:cubicBezTo>
                    <a:pt x="38567" y="61395"/>
                    <a:pt x="37650" y="60565"/>
                    <a:pt x="36732" y="59669"/>
                  </a:cubicBezTo>
                  <a:lnTo>
                    <a:pt x="36754" y="59669"/>
                  </a:lnTo>
                  <a:cubicBezTo>
                    <a:pt x="36732" y="58838"/>
                    <a:pt x="36710" y="57986"/>
                    <a:pt x="36688" y="57156"/>
                  </a:cubicBezTo>
                  <a:close/>
                  <a:moveTo>
                    <a:pt x="36754" y="59887"/>
                  </a:moveTo>
                  <a:lnTo>
                    <a:pt x="36754" y="59887"/>
                  </a:lnTo>
                  <a:cubicBezTo>
                    <a:pt x="37628" y="60805"/>
                    <a:pt x="38545" y="61701"/>
                    <a:pt x="39529" y="62509"/>
                  </a:cubicBezTo>
                  <a:cubicBezTo>
                    <a:pt x="39529" y="63187"/>
                    <a:pt x="39551" y="63864"/>
                    <a:pt x="39551" y="64542"/>
                  </a:cubicBezTo>
                  <a:cubicBezTo>
                    <a:pt x="38655" y="63755"/>
                    <a:pt x="37693" y="62990"/>
                    <a:pt x="36797" y="62182"/>
                  </a:cubicBezTo>
                  <a:cubicBezTo>
                    <a:pt x="36775" y="61417"/>
                    <a:pt x="36775" y="60652"/>
                    <a:pt x="36754" y="59887"/>
                  </a:cubicBezTo>
                  <a:close/>
                  <a:moveTo>
                    <a:pt x="36797" y="62356"/>
                  </a:moveTo>
                  <a:cubicBezTo>
                    <a:pt x="37650" y="63230"/>
                    <a:pt x="38567" y="64126"/>
                    <a:pt x="39572" y="64826"/>
                  </a:cubicBezTo>
                  <a:cubicBezTo>
                    <a:pt x="39572" y="65525"/>
                    <a:pt x="39594" y="66246"/>
                    <a:pt x="39594" y="66967"/>
                  </a:cubicBezTo>
                  <a:cubicBezTo>
                    <a:pt x="38720" y="66158"/>
                    <a:pt x="37781" y="65372"/>
                    <a:pt x="36863" y="64585"/>
                  </a:cubicBezTo>
                  <a:cubicBezTo>
                    <a:pt x="36841" y="63842"/>
                    <a:pt x="36819" y="63099"/>
                    <a:pt x="36797" y="62356"/>
                  </a:cubicBezTo>
                  <a:close/>
                  <a:moveTo>
                    <a:pt x="36863" y="64738"/>
                  </a:moveTo>
                  <a:cubicBezTo>
                    <a:pt x="37759" y="65590"/>
                    <a:pt x="38655" y="66464"/>
                    <a:pt x="39616" y="67207"/>
                  </a:cubicBezTo>
                  <a:lnTo>
                    <a:pt x="39594" y="67207"/>
                  </a:lnTo>
                  <a:cubicBezTo>
                    <a:pt x="39616" y="68125"/>
                    <a:pt x="39638" y="69021"/>
                    <a:pt x="39638" y="69939"/>
                  </a:cubicBezTo>
                  <a:cubicBezTo>
                    <a:pt x="38720" y="69130"/>
                    <a:pt x="37802" y="68387"/>
                    <a:pt x="36950" y="67513"/>
                  </a:cubicBezTo>
                  <a:cubicBezTo>
                    <a:pt x="36928" y="66596"/>
                    <a:pt x="36907" y="65656"/>
                    <a:pt x="36863" y="64738"/>
                  </a:cubicBezTo>
                  <a:close/>
                  <a:moveTo>
                    <a:pt x="36950" y="67688"/>
                  </a:moveTo>
                  <a:cubicBezTo>
                    <a:pt x="37759" y="68584"/>
                    <a:pt x="38633" y="69458"/>
                    <a:pt x="39638" y="70113"/>
                  </a:cubicBezTo>
                  <a:cubicBezTo>
                    <a:pt x="39660" y="70944"/>
                    <a:pt x="39682" y="71774"/>
                    <a:pt x="39682" y="72604"/>
                  </a:cubicBezTo>
                  <a:cubicBezTo>
                    <a:pt x="38786" y="71862"/>
                    <a:pt x="37890" y="71140"/>
                    <a:pt x="37038" y="70354"/>
                  </a:cubicBezTo>
                  <a:cubicBezTo>
                    <a:pt x="37038" y="70288"/>
                    <a:pt x="37038" y="70201"/>
                    <a:pt x="37038" y="70113"/>
                  </a:cubicBezTo>
                  <a:cubicBezTo>
                    <a:pt x="36994" y="69305"/>
                    <a:pt x="36972" y="68497"/>
                    <a:pt x="36950" y="67688"/>
                  </a:cubicBezTo>
                  <a:close/>
                  <a:moveTo>
                    <a:pt x="37060" y="70594"/>
                  </a:moveTo>
                  <a:cubicBezTo>
                    <a:pt x="37868" y="71403"/>
                    <a:pt x="38742" y="72189"/>
                    <a:pt x="39682" y="72823"/>
                  </a:cubicBezTo>
                  <a:cubicBezTo>
                    <a:pt x="39703" y="73566"/>
                    <a:pt x="39703" y="74287"/>
                    <a:pt x="39725" y="75030"/>
                  </a:cubicBezTo>
                  <a:cubicBezTo>
                    <a:pt x="39310" y="74658"/>
                    <a:pt x="38873" y="74353"/>
                    <a:pt x="38458" y="74003"/>
                  </a:cubicBezTo>
                  <a:cubicBezTo>
                    <a:pt x="37999" y="73631"/>
                    <a:pt x="37562" y="73216"/>
                    <a:pt x="37125" y="72801"/>
                  </a:cubicBezTo>
                  <a:cubicBezTo>
                    <a:pt x="37103" y="72058"/>
                    <a:pt x="37081" y="71337"/>
                    <a:pt x="37060" y="70594"/>
                  </a:cubicBezTo>
                  <a:close/>
                  <a:moveTo>
                    <a:pt x="37147" y="72998"/>
                  </a:moveTo>
                  <a:lnTo>
                    <a:pt x="37147" y="72998"/>
                  </a:lnTo>
                  <a:cubicBezTo>
                    <a:pt x="37912" y="73784"/>
                    <a:pt x="38786" y="74658"/>
                    <a:pt x="39725" y="75248"/>
                  </a:cubicBezTo>
                  <a:cubicBezTo>
                    <a:pt x="39747" y="76057"/>
                    <a:pt x="39747" y="76865"/>
                    <a:pt x="39769" y="77674"/>
                  </a:cubicBezTo>
                  <a:cubicBezTo>
                    <a:pt x="38961" y="76997"/>
                    <a:pt x="38087" y="76363"/>
                    <a:pt x="37256" y="75729"/>
                  </a:cubicBezTo>
                  <a:cubicBezTo>
                    <a:pt x="37213" y="74811"/>
                    <a:pt x="37169" y="73894"/>
                    <a:pt x="37147" y="72998"/>
                  </a:cubicBezTo>
                  <a:close/>
                  <a:moveTo>
                    <a:pt x="37256" y="75882"/>
                  </a:moveTo>
                  <a:lnTo>
                    <a:pt x="37256" y="75882"/>
                  </a:lnTo>
                  <a:cubicBezTo>
                    <a:pt x="38065" y="76581"/>
                    <a:pt x="38895" y="77324"/>
                    <a:pt x="39769" y="77958"/>
                  </a:cubicBezTo>
                  <a:lnTo>
                    <a:pt x="39813" y="79990"/>
                  </a:lnTo>
                  <a:cubicBezTo>
                    <a:pt x="39398" y="79640"/>
                    <a:pt x="38939" y="79335"/>
                    <a:pt x="38524" y="78985"/>
                  </a:cubicBezTo>
                  <a:cubicBezTo>
                    <a:pt x="38108" y="78657"/>
                    <a:pt x="37737" y="78329"/>
                    <a:pt x="37344" y="77980"/>
                  </a:cubicBezTo>
                  <a:cubicBezTo>
                    <a:pt x="37322" y="77281"/>
                    <a:pt x="37278" y="76581"/>
                    <a:pt x="37256" y="75882"/>
                  </a:cubicBezTo>
                  <a:close/>
                  <a:moveTo>
                    <a:pt x="37344" y="78133"/>
                  </a:moveTo>
                  <a:lnTo>
                    <a:pt x="37344" y="78133"/>
                  </a:lnTo>
                  <a:cubicBezTo>
                    <a:pt x="38087" y="78876"/>
                    <a:pt x="38917" y="79684"/>
                    <a:pt x="39813" y="80187"/>
                  </a:cubicBezTo>
                  <a:cubicBezTo>
                    <a:pt x="39813" y="80799"/>
                    <a:pt x="39835" y="81389"/>
                    <a:pt x="39835" y="81979"/>
                  </a:cubicBezTo>
                  <a:cubicBezTo>
                    <a:pt x="39026" y="81389"/>
                    <a:pt x="38261" y="80733"/>
                    <a:pt x="37453" y="80121"/>
                  </a:cubicBezTo>
                  <a:lnTo>
                    <a:pt x="37431" y="80121"/>
                  </a:lnTo>
                  <a:cubicBezTo>
                    <a:pt x="37409" y="79466"/>
                    <a:pt x="37387" y="78810"/>
                    <a:pt x="37344" y="78133"/>
                  </a:cubicBezTo>
                  <a:close/>
                  <a:moveTo>
                    <a:pt x="37453" y="80252"/>
                  </a:moveTo>
                  <a:lnTo>
                    <a:pt x="37453" y="80252"/>
                  </a:lnTo>
                  <a:cubicBezTo>
                    <a:pt x="38108" y="80995"/>
                    <a:pt x="39004" y="81673"/>
                    <a:pt x="39835" y="82197"/>
                  </a:cubicBezTo>
                  <a:cubicBezTo>
                    <a:pt x="39856" y="82962"/>
                    <a:pt x="39878" y="83705"/>
                    <a:pt x="39922" y="84470"/>
                  </a:cubicBezTo>
                  <a:cubicBezTo>
                    <a:pt x="39135" y="83792"/>
                    <a:pt x="38327" y="83158"/>
                    <a:pt x="37540" y="82481"/>
                  </a:cubicBezTo>
                  <a:cubicBezTo>
                    <a:pt x="37518" y="81738"/>
                    <a:pt x="37475" y="80995"/>
                    <a:pt x="37453" y="80252"/>
                  </a:cubicBezTo>
                  <a:close/>
                  <a:moveTo>
                    <a:pt x="37562" y="82678"/>
                  </a:moveTo>
                  <a:lnTo>
                    <a:pt x="37562" y="82678"/>
                  </a:lnTo>
                  <a:cubicBezTo>
                    <a:pt x="38283" y="83399"/>
                    <a:pt x="39092" y="84098"/>
                    <a:pt x="39922" y="84710"/>
                  </a:cubicBezTo>
                  <a:cubicBezTo>
                    <a:pt x="39944" y="85212"/>
                    <a:pt x="39966" y="85715"/>
                    <a:pt x="39988" y="86218"/>
                  </a:cubicBezTo>
                  <a:cubicBezTo>
                    <a:pt x="39988" y="86414"/>
                    <a:pt x="40009" y="86589"/>
                    <a:pt x="40009" y="86764"/>
                  </a:cubicBezTo>
                  <a:cubicBezTo>
                    <a:pt x="39551" y="86392"/>
                    <a:pt x="39070" y="86043"/>
                    <a:pt x="38589" y="85693"/>
                  </a:cubicBezTo>
                  <a:cubicBezTo>
                    <a:pt x="38327" y="85497"/>
                    <a:pt x="38043" y="85300"/>
                    <a:pt x="37781" y="85103"/>
                  </a:cubicBezTo>
                  <a:cubicBezTo>
                    <a:pt x="37737" y="85081"/>
                    <a:pt x="37693" y="85060"/>
                    <a:pt x="37671" y="85038"/>
                  </a:cubicBezTo>
                  <a:cubicBezTo>
                    <a:pt x="37628" y="84251"/>
                    <a:pt x="37584" y="83464"/>
                    <a:pt x="37562" y="82678"/>
                  </a:cubicBezTo>
                  <a:close/>
                  <a:moveTo>
                    <a:pt x="37671" y="85169"/>
                  </a:moveTo>
                  <a:lnTo>
                    <a:pt x="37671" y="85169"/>
                  </a:lnTo>
                  <a:cubicBezTo>
                    <a:pt x="37737" y="85234"/>
                    <a:pt x="37802" y="85300"/>
                    <a:pt x="37846" y="85344"/>
                  </a:cubicBezTo>
                  <a:cubicBezTo>
                    <a:pt x="37955" y="85431"/>
                    <a:pt x="38065" y="85497"/>
                    <a:pt x="38174" y="85584"/>
                  </a:cubicBezTo>
                  <a:cubicBezTo>
                    <a:pt x="38349" y="85737"/>
                    <a:pt x="38545" y="85890"/>
                    <a:pt x="38742" y="86043"/>
                  </a:cubicBezTo>
                  <a:cubicBezTo>
                    <a:pt x="39179" y="86371"/>
                    <a:pt x="39594" y="86720"/>
                    <a:pt x="40031" y="87026"/>
                  </a:cubicBezTo>
                  <a:cubicBezTo>
                    <a:pt x="40075" y="87835"/>
                    <a:pt x="40141" y="88665"/>
                    <a:pt x="40206" y="89473"/>
                  </a:cubicBezTo>
                  <a:cubicBezTo>
                    <a:pt x="39813" y="89167"/>
                    <a:pt x="39398" y="88883"/>
                    <a:pt x="39004" y="88577"/>
                  </a:cubicBezTo>
                  <a:cubicBezTo>
                    <a:pt x="38589" y="88250"/>
                    <a:pt x="38196" y="87922"/>
                    <a:pt x="37802" y="87572"/>
                  </a:cubicBezTo>
                  <a:cubicBezTo>
                    <a:pt x="37759" y="86764"/>
                    <a:pt x="37715" y="85955"/>
                    <a:pt x="37671" y="85169"/>
                  </a:cubicBezTo>
                  <a:close/>
                  <a:moveTo>
                    <a:pt x="37802" y="87747"/>
                  </a:moveTo>
                  <a:cubicBezTo>
                    <a:pt x="38545" y="88446"/>
                    <a:pt x="39354" y="89211"/>
                    <a:pt x="40228" y="89692"/>
                  </a:cubicBezTo>
                  <a:cubicBezTo>
                    <a:pt x="40293" y="90522"/>
                    <a:pt x="40381" y="91331"/>
                    <a:pt x="40468" y="92139"/>
                  </a:cubicBezTo>
                  <a:lnTo>
                    <a:pt x="40446" y="92139"/>
                  </a:lnTo>
                  <a:cubicBezTo>
                    <a:pt x="39638" y="91396"/>
                    <a:pt x="38786" y="90697"/>
                    <a:pt x="37934" y="89976"/>
                  </a:cubicBezTo>
                  <a:cubicBezTo>
                    <a:pt x="37912" y="89670"/>
                    <a:pt x="37890" y="89342"/>
                    <a:pt x="37868" y="89036"/>
                  </a:cubicBezTo>
                  <a:cubicBezTo>
                    <a:pt x="37846" y="88599"/>
                    <a:pt x="37824" y="88162"/>
                    <a:pt x="37802" y="87747"/>
                  </a:cubicBezTo>
                  <a:close/>
                  <a:moveTo>
                    <a:pt x="37934" y="90129"/>
                  </a:moveTo>
                  <a:lnTo>
                    <a:pt x="37934" y="90129"/>
                  </a:lnTo>
                  <a:cubicBezTo>
                    <a:pt x="38764" y="90894"/>
                    <a:pt x="39616" y="91658"/>
                    <a:pt x="40468" y="92380"/>
                  </a:cubicBezTo>
                  <a:cubicBezTo>
                    <a:pt x="40556" y="93144"/>
                    <a:pt x="40621" y="93909"/>
                    <a:pt x="40709" y="94696"/>
                  </a:cubicBezTo>
                  <a:cubicBezTo>
                    <a:pt x="39835" y="93975"/>
                    <a:pt x="38939" y="93275"/>
                    <a:pt x="38087" y="92533"/>
                  </a:cubicBezTo>
                  <a:lnTo>
                    <a:pt x="37934" y="90129"/>
                  </a:lnTo>
                  <a:close/>
                  <a:moveTo>
                    <a:pt x="38087" y="92664"/>
                  </a:moveTo>
                  <a:cubicBezTo>
                    <a:pt x="38917" y="93450"/>
                    <a:pt x="39791" y="94259"/>
                    <a:pt x="40730" y="94914"/>
                  </a:cubicBezTo>
                  <a:cubicBezTo>
                    <a:pt x="40796" y="95635"/>
                    <a:pt x="40862" y="96335"/>
                    <a:pt x="40905" y="97034"/>
                  </a:cubicBezTo>
                  <a:cubicBezTo>
                    <a:pt x="40927" y="97274"/>
                    <a:pt x="40949" y="97493"/>
                    <a:pt x="40949" y="97733"/>
                  </a:cubicBezTo>
                  <a:cubicBezTo>
                    <a:pt x="40162" y="96815"/>
                    <a:pt x="39179" y="96029"/>
                    <a:pt x="38239" y="95242"/>
                  </a:cubicBezTo>
                  <a:lnTo>
                    <a:pt x="38087" y="92664"/>
                  </a:lnTo>
                  <a:close/>
                  <a:moveTo>
                    <a:pt x="38261" y="95461"/>
                  </a:moveTo>
                  <a:cubicBezTo>
                    <a:pt x="39114" y="96291"/>
                    <a:pt x="39966" y="97187"/>
                    <a:pt x="40905" y="97864"/>
                  </a:cubicBezTo>
                  <a:cubicBezTo>
                    <a:pt x="40927" y="97886"/>
                    <a:pt x="40949" y="97886"/>
                    <a:pt x="40971" y="97886"/>
                  </a:cubicBezTo>
                  <a:cubicBezTo>
                    <a:pt x="41015" y="98716"/>
                    <a:pt x="41058" y="99547"/>
                    <a:pt x="41080" y="100377"/>
                  </a:cubicBezTo>
                  <a:cubicBezTo>
                    <a:pt x="40228" y="99568"/>
                    <a:pt x="39310" y="98826"/>
                    <a:pt x="38414" y="98104"/>
                  </a:cubicBezTo>
                  <a:cubicBezTo>
                    <a:pt x="38371" y="97209"/>
                    <a:pt x="38305" y="96335"/>
                    <a:pt x="38261" y="95461"/>
                  </a:cubicBezTo>
                  <a:close/>
                  <a:moveTo>
                    <a:pt x="38436" y="98257"/>
                  </a:moveTo>
                  <a:lnTo>
                    <a:pt x="38436" y="98257"/>
                  </a:lnTo>
                  <a:cubicBezTo>
                    <a:pt x="39310" y="99088"/>
                    <a:pt x="40184" y="99962"/>
                    <a:pt x="41080" y="100727"/>
                  </a:cubicBezTo>
                  <a:cubicBezTo>
                    <a:pt x="41080" y="101142"/>
                    <a:pt x="41080" y="101557"/>
                    <a:pt x="41080" y="101972"/>
                  </a:cubicBezTo>
                  <a:cubicBezTo>
                    <a:pt x="41058" y="102453"/>
                    <a:pt x="41058" y="102977"/>
                    <a:pt x="41036" y="103502"/>
                  </a:cubicBezTo>
                  <a:cubicBezTo>
                    <a:pt x="40665" y="103130"/>
                    <a:pt x="40250" y="102781"/>
                    <a:pt x="39878" y="102431"/>
                  </a:cubicBezTo>
                  <a:cubicBezTo>
                    <a:pt x="39485" y="102038"/>
                    <a:pt x="39070" y="101666"/>
                    <a:pt x="38655" y="101273"/>
                  </a:cubicBezTo>
                  <a:cubicBezTo>
                    <a:pt x="38633" y="100311"/>
                    <a:pt x="38502" y="99328"/>
                    <a:pt x="38458" y="98498"/>
                  </a:cubicBezTo>
                  <a:cubicBezTo>
                    <a:pt x="38436" y="98410"/>
                    <a:pt x="38436" y="98345"/>
                    <a:pt x="38436" y="98257"/>
                  </a:cubicBezTo>
                  <a:close/>
                  <a:moveTo>
                    <a:pt x="38655" y="101426"/>
                  </a:moveTo>
                  <a:cubicBezTo>
                    <a:pt x="39048" y="101841"/>
                    <a:pt x="39441" y="102234"/>
                    <a:pt x="39856" y="102649"/>
                  </a:cubicBezTo>
                  <a:cubicBezTo>
                    <a:pt x="40228" y="103021"/>
                    <a:pt x="40599" y="103436"/>
                    <a:pt x="41015" y="103808"/>
                  </a:cubicBezTo>
                  <a:cubicBezTo>
                    <a:pt x="40949" y="104638"/>
                    <a:pt x="40862" y="105468"/>
                    <a:pt x="40643" y="106255"/>
                  </a:cubicBezTo>
                  <a:cubicBezTo>
                    <a:pt x="39856" y="105490"/>
                    <a:pt x="39026" y="104747"/>
                    <a:pt x="38196" y="104004"/>
                  </a:cubicBezTo>
                  <a:cubicBezTo>
                    <a:pt x="38545" y="103218"/>
                    <a:pt x="38655" y="102344"/>
                    <a:pt x="38655" y="101426"/>
                  </a:cubicBezTo>
                  <a:close/>
                  <a:moveTo>
                    <a:pt x="20128" y="583"/>
                  </a:moveTo>
                  <a:cubicBezTo>
                    <a:pt x="22336" y="583"/>
                    <a:pt x="23892" y="2934"/>
                    <a:pt x="25129" y="4495"/>
                  </a:cubicBezTo>
                  <a:cubicBezTo>
                    <a:pt x="28166" y="8385"/>
                    <a:pt x="31094" y="12383"/>
                    <a:pt x="33957" y="16404"/>
                  </a:cubicBezTo>
                  <a:cubicBezTo>
                    <a:pt x="35486" y="18589"/>
                    <a:pt x="37016" y="20774"/>
                    <a:pt x="38545" y="22959"/>
                  </a:cubicBezTo>
                  <a:cubicBezTo>
                    <a:pt x="38961" y="23571"/>
                    <a:pt x="39376" y="24183"/>
                    <a:pt x="39813" y="24795"/>
                  </a:cubicBezTo>
                  <a:cubicBezTo>
                    <a:pt x="39966" y="25035"/>
                    <a:pt x="40141" y="25275"/>
                    <a:pt x="40315" y="25538"/>
                  </a:cubicBezTo>
                  <a:cubicBezTo>
                    <a:pt x="40665" y="26018"/>
                    <a:pt x="40862" y="26128"/>
                    <a:pt x="40621" y="26761"/>
                  </a:cubicBezTo>
                  <a:cubicBezTo>
                    <a:pt x="40464" y="27190"/>
                    <a:pt x="40419" y="27273"/>
                    <a:pt x="40236" y="27273"/>
                  </a:cubicBezTo>
                  <a:cubicBezTo>
                    <a:pt x="40139" y="27273"/>
                    <a:pt x="40003" y="27250"/>
                    <a:pt x="39791" y="27242"/>
                  </a:cubicBezTo>
                  <a:cubicBezTo>
                    <a:pt x="39419" y="27220"/>
                    <a:pt x="39070" y="27220"/>
                    <a:pt x="38698" y="27198"/>
                  </a:cubicBezTo>
                  <a:cubicBezTo>
                    <a:pt x="37977" y="27198"/>
                    <a:pt x="37256" y="27177"/>
                    <a:pt x="36513" y="27155"/>
                  </a:cubicBezTo>
                  <a:cubicBezTo>
                    <a:pt x="36470" y="27155"/>
                    <a:pt x="36426" y="27155"/>
                    <a:pt x="36404" y="27177"/>
                  </a:cubicBezTo>
                  <a:cubicBezTo>
                    <a:pt x="36355" y="27146"/>
                    <a:pt x="36297" y="27131"/>
                    <a:pt x="36239" y="27131"/>
                  </a:cubicBezTo>
                  <a:cubicBezTo>
                    <a:pt x="36092" y="27131"/>
                    <a:pt x="35945" y="27229"/>
                    <a:pt x="35945" y="27417"/>
                  </a:cubicBezTo>
                  <a:cubicBezTo>
                    <a:pt x="35792" y="41554"/>
                    <a:pt x="35945" y="55692"/>
                    <a:pt x="36448" y="69829"/>
                  </a:cubicBezTo>
                  <a:cubicBezTo>
                    <a:pt x="36404" y="69829"/>
                    <a:pt x="36382" y="69873"/>
                    <a:pt x="36404" y="69917"/>
                  </a:cubicBezTo>
                  <a:cubicBezTo>
                    <a:pt x="36426" y="69917"/>
                    <a:pt x="36426" y="69939"/>
                    <a:pt x="36448" y="69939"/>
                  </a:cubicBezTo>
                  <a:cubicBezTo>
                    <a:pt x="36775" y="79619"/>
                    <a:pt x="37256" y="89299"/>
                    <a:pt x="37890" y="98957"/>
                  </a:cubicBezTo>
                  <a:cubicBezTo>
                    <a:pt x="37977" y="100093"/>
                    <a:pt x="38130" y="101273"/>
                    <a:pt x="37999" y="102409"/>
                  </a:cubicBezTo>
                  <a:cubicBezTo>
                    <a:pt x="37802" y="104288"/>
                    <a:pt x="36644" y="105293"/>
                    <a:pt x="34809" y="105534"/>
                  </a:cubicBezTo>
                  <a:cubicBezTo>
                    <a:pt x="32034" y="105905"/>
                    <a:pt x="29128" y="105796"/>
                    <a:pt x="26309" y="105905"/>
                  </a:cubicBezTo>
                  <a:cubicBezTo>
                    <a:pt x="26047" y="105927"/>
                    <a:pt x="25763" y="105927"/>
                    <a:pt x="25479" y="105949"/>
                  </a:cubicBezTo>
                  <a:cubicBezTo>
                    <a:pt x="25479" y="105927"/>
                    <a:pt x="25479" y="105927"/>
                    <a:pt x="25479" y="105927"/>
                  </a:cubicBezTo>
                  <a:cubicBezTo>
                    <a:pt x="25462" y="105910"/>
                    <a:pt x="25445" y="105903"/>
                    <a:pt x="25430" y="105903"/>
                  </a:cubicBezTo>
                  <a:cubicBezTo>
                    <a:pt x="25405" y="105903"/>
                    <a:pt x="25383" y="105922"/>
                    <a:pt x="25369" y="105949"/>
                  </a:cubicBezTo>
                  <a:cubicBezTo>
                    <a:pt x="22813" y="106036"/>
                    <a:pt x="20256" y="106146"/>
                    <a:pt x="17700" y="106233"/>
                  </a:cubicBezTo>
                  <a:cubicBezTo>
                    <a:pt x="16345" y="106277"/>
                    <a:pt x="14990" y="106342"/>
                    <a:pt x="13614" y="106386"/>
                  </a:cubicBezTo>
                  <a:cubicBezTo>
                    <a:pt x="13263" y="106395"/>
                    <a:pt x="12843" y="106443"/>
                    <a:pt x="12424" y="106443"/>
                  </a:cubicBezTo>
                  <a:cubicBezTo>
                    <a:pt x="11852" y="106443"/>
                    <a:pt x="11283" y="106353"/>
                    <a:pt x="10904" y="105949"/>
                  </a:cubicBezTo>
                  <a:cubicBezTo>
                    <a:pt x="10380" y="105381"/>
                    <a:pt x="10314" y="104463"/>
                    <a:pt x="10270" y="103764"/>
                  </a:cubicBezTo>
                  <a:cubicBezTo>
                    <a:pt x="9899" y="97864"/>
                    <a:pt x="9833" y="91943"/>
                    <a:pt x="9593" y="86043"/>
                  </a:cubicBezTo>
                  <a:cubicBezTo>
                    <a:pt x="9375" y="80012"/>
                    <a:pt x="9156" y="74003"/>
                    <a:pt x="8916" y="67994"/>
                  </a:cubicBezTo>
                  <a:cubicBezTo>
                    <a:pt x="8675" y="61351"/>
                    <a:pt x="8435" y="54730"/>
                    <a:pt x="8173" y="48110"/>
                  </a:cubicBezTo>
                  <a:cubicBezTo>
                    <a:pt x="7932" y="41314"/>
                    <a:pt x="7867" y="34497"/>
                    <a:pt x="7321" y="27745"/>
                  </a:cubicBezTo>
                  <a:cubicBezTo>
                    <a:pt x="7321" y="27745"/>
                    <a:pt x="7321" y="27723"/>
                    <a:pt x="7321" y="27723"/>
                  </a:cubicBezTo>
                  <a:cubicBezTo>
                    <a:pt x="7539" y="27657"/>
                    <a:pt x="7517" y="27329"/>
                    <a:pt x="7255" y="27308"/>
                  </a:cubicBezTo>
                  <a:cubicBezTo>
                    <a:pt x="6053" y="27242"/>
                    <a:pt x="4830" y="27198"/>
                    <a:pt x="3628" y="27067"/>
                  </a:cubicBezTo>
                  <a:cubicBezTo>
                    <a:pt x="3103" y="27024"/>
                    <a:pt x="1923" y="27089"/>
                    <a:pt x="1465" y="26783"/>
                  </a:cubicBezTo>
                  <a:cubicBezTo>
                    <a:pt x="459" y="26084"/>
                    <a:pt x="1159" y="25297"/>
                    <a:pt x="1639" y="24598"/>
                  </a:cubicBezTo>
                  <a:cubicBezTo>
                    <a:pt x="3060" y="22566"/>
                    <a:pt x="4480" y="20534"/>
                    <a:pt x="5900" y="18524"/>
                  </a:cubicBezTo>
                  <a:cubicBezTo>
                    <a:pt x="8806" y="14394"/>
                    <a:pt x="11691" y="10286"/>
                    <a:pt x="14575" y="6156"/>
                  </a:cubicBezTo>
                  <a:cubicBezTo>
                    <a:pt x="15296" y="5151"/>
                    <a:pt x="16017" y="4124"/>
                    <a:pt x="16716" y="3119"/>
                  </a:cubicBezTo>
                  <a:cubicBezTo>
                    <a:pt x="17459" y="2070"/>
                    <a:pt x="18224" y="846"/>
                    <a:pt x="19601" y="628"/>
                  </a:cubicBezTo>
                  <a:cubicBezTo>
                    <a:pt x="19781" y="598"/>
                    <a:pt x="19957" y="583"/>
                    <a:pt x="20128" y="583"/>
                  </a:cubicBezTo>
                  <a:close/>
                  <a:moveTo>
                    <a:pt x="38130" y="104135"/>
                  </a:moveTo>
                  <a:cubicBezTo>
                    <a:pt x="38939" y="104922"/>
                    <a:pt x="39725" y="105730"/>
                    <a:pt x="40578" y="106473"/>
                  </a:cubicBezTo>
                  <a:cubicBezTo>
                    <a:pt x="40446" y="106889"/>
                    <a:pt x="40272" y="107282"/>
                    <a:pt x="40053" y="107631"/>
                  </a:cubicBezTo>
                  <a:cubicBezTo>
                    <a:pt x="39900" y="107872"/>
                    <a:pt x="39747" y="108090"/>
                    <a:pt x="39551" y="108287"/>
                  </a:cubicBezTo>
                  <a:cubicBezTo>
                    <a:pt x="38720" y="107326"/>
                    <a:pt x="37802" y="106386"/>
                    <a:pt x="36907" y="105490"/>
                  </a:cubicBezTo>
                  <a:cubicBezTo>
                    <a:pt x="37147" y="105315"/>
                    <a:pt x="37387" y="105140"/>
                    <a:pt x="37606" y="104900"/>
                  </a:cubicBezTo>
                  <a:cubicBezTo>
                    <a:pt x="37824" y="104660"/>
                    <a:pt x="37999" y="104419"/>
                    <a:pt x="38130" y="104135"/>
                  </a:cubicBezTo>
                  <a:close/>
                  <a:moveTo>
                    <a:pt x="36775" y="105556"/>
                  </a:moveTo>
                  <a:cubicBezTo>
                    <a:pt x="37628" y="106517"/>
                    <a:pt x="38502" y="107500"/>
                    <a:pt x="39419" y="108418"/>
                  </a:cubicBezTo>
                  <a:cubicBezTo>
                    <a:pt x="38458" y="109314"/>
                    <a:pt x="37125" y="109729"/>
                    <a:pt x="35858" y="110057"/>
                  </a:cubicBezTo>
                  <a:cubicBezTo>
                    <a:pt x="35639" y="110122"/>
                    <a:pt x="35399" y="110166"/>
                    <a:pt x="35180" y="110210"/>
                  </a:cubicBezTo>
                  <a:cubicBezTo>
                    <a:pt x="34394" y="109445"/>
                    <a:pt x="33607" y="108680"/>
                    <a:pt x="32908" y="107850"/>
                  </a:cubicBezTo>
                  <a:cubicBezTo>
                    <a:pt x="32493" y="107347"/>
                    <a:pt x="32121" y="106801"/>
                    <a:pt x="31706" y="106320"/>
                  </a:cubicBezTo>
                  <a:cubicBezTo>
                    <a:pt x="31706" y="106320"/>
                    <a:pt x="31684" y="106299"/>
                    <a:pt x="31684" y="106299"/>
                  </a:cubicBezTo>
                  <a:cubicBezTo>
                    <a:pt x="32471" y="106277"/>
                    <a:pt x="33367" y="106299"/>
                    <a:pt x="34241" y="106233"/>
                  </a:cubicBezTo>
                  <a:cubicBezTo>
                    <a:pt x="35137" y="107391"/>
                    <a:pt x="36098" y="108549"/>
                    <a:pt x="37191" y="109532"/>
                  </a:cubicBezTo>
                  <a:cubicBezTo>
                    <a:pt x="37211" y="109553"/>
                    <a:pt x="37234" y="109561"/>
                    <a:pt x="37255" y="109561"/>
                  </a:cubicBezTo>
                  <a:cubicBezTo>
                    <a:pt x="37327" y="109561"/>
                    <a:pt x="37389" y="109468"/>
                    <a:pt x="37322" y="109401"/>
                  </a:cubicBezTo>
                  <a:cubicBezTo>
                    <a:pt x="36382" y="108309"/>
                    <a:pt x="35377" y="107282"/>
                    <a:pt x="34416" y="106211"/>
                  </a:cubicBezTo>
                  <a:cubicBezTo>
                    <a:pt x="35268" y="106124"/>
                    <a:pt x="36076" y="105949"/>
                    <a:pt x="36775" y="105556"/>
                  </a:cubicBezTo>
                  <a:close/>
                  <a:moveTo>
                    <a:pt x="10926" y="106604"/>
                  </a:moveTo>
                  <a:cubicBezTo>
                    <a:pt x="11363" y="106889"/>
                    <a:pt x="11953" y="107020"/>
                    <a:pt x="12718" y="107020"/>
                  </a:cubicBezTo>
                  <a:lnTo>
                    <a:pt x="12827" y="107020"/>
                  </a:lnTo>
                  <a:cubicBezTo>
                    <a:pt x="13854" y="108156"/>
                    <a:pt x="14968" y="109270"/>
                    <a:pt x="16170" y="110275"/>
                  </a:cubicBezTo>
                  <a:cubicBezTo>
                    <a:pt x="13941" y="109751"/>
                    <a:pt x="11887" y="108658"/>
                    <a:pt x="10926" y="106604"/>
                  </a:cubicBezTo>
                  <a:close/>
                  <a:moveTo>
                    <a:pt x="31575" y="106299"/>
                  </a:moveTo>
                  <a:cubicBezTo>
                    <a:pt x="31859" y="106604"/>
                    <a:pt x="32099" y="107107"/>
                    <a:pt x="32296" y="107369"/>
                  </a:cubicBezTo>
                  <a:cubicBezTo>
                    <a:pt x="32536" y="107697"/>
                    <a:pt x="32799" y="108003"/>
                    <a:pt x="33061" y="108331"/>
                  </a:cubicBezTo>
                  <a:cubicBezTo>
                    <a:pt x="33629" y="109008"/>
                    <a:pt x="34241" y="109664"/>
                    <a:pt x="34918" y="110275"/>
                  </a:cubicBezTo>
                  <a:cubicBezTo>
                    <a:pt x="34197" y="110407"/>
                    <a:pt x="33476" y="110494"/>
                    <a:pt x="32755" y="110559"/>
                  </a:cubicBezTo>
                  <a:cubicBezTo>
                    <a:pt x="31509" y="109117"/>
                    <a:pt x="30089" y="107784"/>
                    <a:pt x="28800" y="106408"/>
                  </a:cubicBezTo>
                  <a:cubicBezTo>
                    <a:pt x="29608" y="106364"/>
                    <a:pt x="30417" y="106342"/>
                    <a:pt x="31225" y="106299"/>
                  </a:cubicBezTo>
                  <a:close/>
                  <a:moveTo>
                    <a:pt x="20322" y="106736"/>
                  </a:moveTo>
                  <a:cubicBezTo>
                    <a:pt x="21567" y="108025"/>
                    <a:pt x="22857" y="109401"/>
                    <a:pt x="24233" y="110559"/>
                  </a:cubicBezTo>
                  <a:cubicBezTo>
                    <a:pt x="23556" y="110559"/>
                    <a:pt x="22878" y="110581"/>
                    <a:pt x="22201" y="110603"/>
                  </a:cubicBezTo>
                  <a:cubicBezTo>
                    <a:pt x="20890" y="109314"/>
                    <a:pt x="19491" y="108068"/>
                    <a:pt x="18137" y="106823"/>
                  </a:cubicBezTo>
                  <a:cubicBezTo>
                    <a:pt x="18880" y="106779"/>
                    <a:pt x="19601" y="106757"/>
                    <a:pt x="20322" y="106736"/>
                  </a:cubicBezTo>
                  <a:close/>
                  <a:moveTo>
                    <a:pt x="23119" y="106626"/>
                  </a:moveTo>
                  <a:cubicBezTo>
                    <a:pt x="23752" y="107347"/>
                    <a:pt x="24408" y="108025"/>
                    <a:pt x="25063" y="108724"/>
                  </a:cubicBezTo>
                  <a:cubicBezTo>
                    <a:pt x="25653" y="109358"/>
                    <a:pt x="26222" y="110057"/>
                    <a:pt x="26877" y="110603"/>
                  </a:cubicBezTo>
                  <a:cubicBezTo>
                    <a:pt x="26134" y="110603"/>
                    <a:pt x="25413" y="110581"/>
                    <a:pt x="24692" y="110559"/>
                  </a:cubicBezTo>
                  <a:lnTo>
                    <a:pt x="24561" y="110559"/>
                  </a:lnTo>
                  <a:cubicBezTo>
                    <a:pt x="23359" y="109183"/>
                    <a:pt x="21895" y="107937"/>
                    <a:pt x="20518" y="106714"/>
                  </a:cubicBezTo>
                  <a:cubicBezTo>
                    <a:pt x="21021" y="106692"/>
                    <a:pt x="21524" y="106670"/>
                    <a:pt x="22004" y="106648"/>
                  </a:cubicBezTo>
                  <a:cubicBezTo>
                    <a:pt x="22376" y="106648"/>
                    <a:pt x="22747" y="106626"/>
                    <a:pt x="23119" y="106626"/>
                  </a:cubicBezTo>
                  <a:close/>
                  <a:moveTo>
                    <a:pt x="15515" y="106932"/>
                  </a:moveTo>
                  <a:cubicBezTo>
                    <a:pt x="16826" y="108200"/>
                    <a:pt x="18137" y="109467"/>
                    <a:pt x="19513" y="110625"/>
                  </a:cubicBezTo>
                  <a:lnTo>
                    <a:pt x="19011" y="110625"/>
                  </a:lnTo>
                  <a:cubicBezTo>
                    <a:pt x="18246" y="110603"/>
                    <a:pt x="17437" y="110516"/>
                    <a:pt x="16651" y="110363"/>
                  </a:cubicBezTo>
                  <a:cubicBezTo>
                    <a:pt x="15427" y="109248"/>
                    <a:pt x="14204" y="108156"/>
                    <a:pt x="13024" y="106998"/>
                  </a:cubicBezTo>
                  <a:cubicBezTo>
                    <a:pt x="13854" y="106998"/>
                    <a:pt x="14684" y="106976"/>
                    <a:pt x="15515" y="106932"/>
                  </a:cubicBezTo>
                  <a:close/>
                  <a:moveTo>
                    <a:pt x="17918" y="106823"/>
                  </a:moveTo>
                  <a:cubicBezTo>
                    <a:pt x="19164" y="108156"/>
                    <a:pt x="20475" y="109467"/>
                    <a:pt x="21851" y="110603"/>
                  </a:cubicBezTo>
                  <a:cubicBezTo>
                    <a:pt x="21174" y="110625"/>
                    <a:pt x="20475" y="110647"/>
                    <a:pt x="19776" y="110647"/>
                  </a:cubicBezTo>
                  <a:cubicBezTo>
                    <a:pt x="18486" y="109336"/>
                    <a:pt x="17088" y="108134"/>
                    <a:pt x="15711" y="106932"/>
                  </a:cubicBezTo>
                  <a:cubicBezTo>
                    <a:pt x="16454" y="106910"/>
                    <a:pt x="17175" y="106867"/>
                    <a:pt x="17918" y="106823"/>
                  </a:cubicBezTo>
                  <a:close/>
                  <a:moveTo>
                    <a:pt x="25785" y="106517"/>
                  </a:moveTo>
                  <a:cubicBezTo>
                    <a:pt x="26921" y="107981"/>
                    <a:pt x="28166" y="109467"/>
                    <a:pt x="29587" y="110669"/>
                  </a:cubicBezTo>
                  <a:cubicBezTo>
                    <a:pt x="28778" y="110669"/>
                    <a:pt x="27970" y="110647"/>
                    <a:pt x="27139" y="110625"/>
                  </a:cubicBezTo>
                  <a:cubicBezTo>
                    <a:pt x="26593" y="109882"/>
                    <a:pt x="25872" y="109248"/>
                    <a:pt x="25216" y="108571"/>
                  </a:cubicBezTo>
                  <a:cubicBezTo>
                    <a:pt x="24583" y="107916"/>
                    <a:pt x="23949" y="107260"/>
                    <a:pt x="23315" y="106604"/>
                  </a:cubicBezTo>
                  <a:cubicBezTo>
                    <a:pt x="24146" y="106583"/>
                    <a:pt x="24954" y="106539"/>
                    <a:pt x="25785" y="106517"/>
                  </a:cubicBezTo>
                  <a:close/>
                  <a:moveTo>
                    <a:pt x="28647" y="106408"/>
                  </a:moveTo>
                  <a:cubicBezTo>
                    <a:pt x="29871" y="107828"/>
                    <a:pt x="31116" y="109336"/>
                    <a:pt x="32515" y="110581"/>
                  </a:cubicBezTo>
                  <a:cubicBezTo>
                    <a:pt x="31859" y="110625"/>
                    <a:pt x="31225" y="110647"/>
                    <a:pt x="30592" y="110647"/>
                  </a:cubicBezTo>
                  <a:cubicBezTo>
                    <a:pt x="30373" y="110669"/>
                    <a:pt x="30155" y="110669"/>
                    <a:pt x="29936" y="110669"/>
                  </a:cubicBezTo>
                  <a:cubicBezTo>
                    <a:pt x="28603" y="109270"/>
                    <a:pt x="27227" y="107959"/>
                    <a:pt x="25959" y="106495"/>
                  </a:cubicBezTo>
                  <a:cubicBezTo>
                    <a:pt x="26855" y="106473"/>
                    <a:pt x="27751" y="106430"/>
                    <a:pt x="28647" y="106408"/>
                  </a:cubicBezTo>
                  <a:close/>
                  <a:moveTo>
                    <a:pt x="20070" y="1"/>
                  </a:moveTo>
                  <a:cubicBezTo>
                    <a:pt x="18320" y="1"/>
                    <a:pt x="17233" y="1390"/>
                    <a:pt x="16214" y="2813"/>
                  </a:cubicBezTo>
                  <a:cubicBezTo>
                    <a:pt x="12565" y="8013"/>
                    <a:pt x="8938" y="13214"/>
                    <a:pt x="5267" y="18414"/>
                  </a:cubicBezTo>
                  <a:cubicBezTo>
                    <a:pt x="4218" y="19922"/>
                    <a:pt x="3147" y="21452"/>
                    <a:pt x="2076" y="22959"/>
                  </a:cubicBezTo>
                  <a:cubicBezTo>
                    <a:pt x="1443" y="23855"/>
                    <a:pt x="263" y="24970"/>
                    <a:pt x="219" y="26128"/>
                  </a:cubicBezTo>
                  <a:lnTo>
                    <a:pt x="219" y="26215"/>
                  </a:lnTo>
                  <a:cubicBezTo>
                    <a:pt x="110" y="26237"/>
                    <a:pt x="1" y="26368"/>
                    <a:pt x="88" y="26477"/>
                  </a:cubicBezTo>
                  <a:cubicBezTo>
                    <a:pt x="875" y="27832"/>
                    <a:pt x="2098" y="28837"/>
                    <a:pt x="3344" y="29777"/>
                  </a:cubicBezTo>
                  <a:cubicBezTo>
                    <a:pt x="3824" y="30126"/>
                    <a:pt x="4305" y="30585"/>
                    <a:pt x="4917" y="30651"/>
                  </a:cubicBezTo>
                  <a:cubicBezTo>
                    <a:pt x="5007" y="30662"/>
                    <a:pt x="5096" y="30666"/>
                    <a:pt x="5185" y="30666"/>
                  </a:cubicBezTo>
                  <a:cubicBezTo>
                    <a:pt x="5812" y="30666"/>
                    <a:pt x="6427" y="30430"/>
                    <a:pt x="7058" y="30410"/>
                  </a:cubicBezTo>
                  <a:cubicBezTo>
                    <a:pt x="7124" y="35851"/>
                    <a:pt x="7430" y="41292"/>
                    <a:pt x="7626" y="46711"/>
                  </a:cubicBezTo>
                  <a:cubicBezTo>
                    <a:pt x="7867" y="53048"/>
                    <a:pt x="8085" y="59363"/>
                    <a:pt x="8304" y="65678"/>
                  </a:cubicBezTo>
                  <a:lnTo>
                    <a:pt x="9003" y="84885"/>
                  </a:lnTo>
                  <a:cubicBezTo>
                    <a:pt x="9222" y="91178"/>
                    <a:pt x="9309" y="97493"/>
                    <a:pt x="9680" y="103764"/>
                  </a:cubicBezTo>
                  <a:cubicBezTo>
                    <a:pt x="9724" y="104638"/>
                    <a:pt x="9899" y="105359"/>
                    <a:pt x="10227" y="105883"/>
                  </a:cubicBezTo>
                  <a:cubicBezTo>
                    <a:pt x="10751" y="108003"/>
                    <a:pt x="12543" y="109554"/>
                    <a:pt x="14553" y="110363"/>
                  </a:cubicBezTo>
                  <a:cubicBezTo>
                    <a:pt x="16293" y="111066"/>
                    <a:pt x="18168" y="111222"/>
                    <a:pt x="20060" y="111222"/>
                  </a:cubicBezTo>
                  <a:cubicBezTo>
                    <a:pt x="21569" y="111222"/>
                    <a:pt x="23089" y="111123"/>
                    <a:pt x="24562" y="111123"/>
                  </a:cubicBezTo>
                  <a:cubicBezTo>
                    <a:pt x="24745" y="111123"/>
                    <a:pt x="24926" y="111124"/>
                    <a:pt x="25107" y="111128"/>
                  </a:cubicBezTo>
                  <a:cubicBezTo>
                    <a:pt x="26759" y="111159"/>
                    <a:pt x="28426" y="111243"/>
                    <a:pt x="30088" y="111243"/>
                  </a:cubicBezTo>
                  <a:cubicBezTo>
                    <a:pt x="31945" y="111243"/>
                    <a:pt x="33796" y="111138"/>
                    <a:pt x="35617" y="110734"/>
                  </a:cubicBezTo>
                  <a:cubicBezTo>
                    <a:pt x="36972" y="110428"/>
                    <a:pt x="38502" y="109991"/>
                    <a:pt x="39594" y="109074"/>
                  </a:cubicBezTo>
                  <a:cubicBezTo>
                    <a:pt x="40687" y="108178"/>
                    <a:pt x="41146" y="106801"/>
                    <a:pt x="41364" y="105446"/>
                  </a:cubicBezTo>
                  <a:cubicBezTo>
                    <a:pt x="41605" y="104070"/>
                    <a:pt x="41692" y="102649"/>
                    <a:pt x="41692" y="101229"/>
                  </a:cubicBezTo>
                  <a:cubicBezTo>
                    <a:pt x="41736" y="101273"/>
                    <a:pt x="41779" y="101317"/>
                    <a:pt x="41845" y="101360"/>
                  </a:cubicBezTo>
                  <a:cubicBezTo>
                    <a:pt x="41855" y="101367"/>
                    <a:pt x="41866" y="101370"/>
                    <a:pt x="41876" y="101370"/>
                  </a:cubicBezTo>
                  <a:cubicBezTo>
                    <a:pt x="41929" y="101370"/>
                    <a:pt x="41969" y="101288"/>
                    <a:pt x="41932" y="101251"/>
                  </a:cubicBezTo>
                  <a:cubicBezTo>
                    <a:pt x="41845" y="101164"/>
                    <a:pt x="41757" y="101076"/>
                    <a:pt x="41692" y="100989"/>
                  </a:cubicBezTo>
                  <a:cubicBezTo>
                    <a:pt x="41670" y="98760"/>
                    <a:pt x="41452" y="96531"/>
                    <a:pt x="41233" y="94346"/>
                  </a:cubicBezTo>
                  <a:cubicBezTo>
                    <a:pt x="40818" y="90435"/>
                    <a:pt x="40490" y="86524"/>
                    <a:pt x="40403" y="82590"/>
                  </a:cubicBezTo>
                  <a:cubicBezTo>
                    <a:pt x="40228" y="74615"/>
                    <a:pt x="40162" y="66639"/>
                    <a:pt x="40053" y="58664"/>
                  </a:cubicBezTo>
                  <a:cubicBezTo>
                    <a:pt x="39944" y="49705"/>
                    <a:pt x="39813" y="40724"/>
                    <a:pt x="39682" y="31765"/>
                  </a:cubicBezTo>
                  <a:cubicBezTo>
                    <a:pt x="40752" y="31678"/>
                    <a:pt x="41845" y="31656"/>
                    <a:pt x="42894" y="31437"/>
                  </a:cubicBezTo>
                  <a:cubicBezTo>
                    <a:pt x="43396" y="31350"/>
                    <a:pt x="43811" y="31110"/>
                    <a:pt x="43943" y="30585"/>
                  </a:cubicBezTo>
                  <a:cubicBezTo>
                    <a:pt x="44270" y="29252"/>
                    <a:pt x="42522" y="27592"/>
                    <a:pt x="41692" y="26739"/>
                  </a:cubicBezTo>
                  <a:lnTo>
                    <a:pt x="41692" y="26718"/>
                  </a:lnTo>
                  <a:cubicBezTo>
                    <a:pt x="41692" y="26696"/>
                    <a:pt x="41670" y="26674"/>
                    <a:pt x="41670" y="26630"/>
                  </a:cubicBezTo>
                  <a:cubicBezTo>
                    <a:pt x="41408" y="25494"/>
                    <a:pt x="40228" y="24314"/>
                    <a:pt x="39572" y="23374"/>
                  </a:cubicBezTo>
                  <a:cubicBezTo>
                    <a:pt x="38698" y="22107"/>
                    <a:pt x="37802" y="20818"/>
                    <a:pt x="36907" y="19551"/>
                  </a:cubicBezTo>
                  <a:cubicBezTo>
                    <a:pt x="33454" y="14612"/>
                    <a:pt x="29936" y="9696"/>
                    <a:pt x="26243" y="4932"/>
                  </a:cubicBezTo>
                  <a:cubicBezTo>
                    <a:pt x="24823" y="3097"/>
                    <a:pt x="23294" y="584"/>
                    <a:pt x="20824" y="81"/>
                  </a:cubicBezTo>
                  <a:cubicBezTo>
                    <a:pt x="20560" y="26"/>
                    <a:pt x="20309" y="1"/>
                    <a:pt x="200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0070C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458;p22"/>
            <p:cNvSpPr txBox="1"/>
            <p:nvPr/>
          </p:nvSpPr>
          <p:spPr>
            <a:xfrm>
              <a:off x="3345214" y="2160575"/>
              <a:ext cx="5074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latin typeface="Nerko One"/>
                  <a:ea typeface="Nerko One"/>
                  <a:cs typeface="Nerko One"/>
                  <a:sym typeface="Nerko One"/>
                </a:rPr>
                <a:t>Krama Lugu</a:t>
              </a:r>
              <a:endParaRPr sz="2400" dirty="0"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sp>
          <p:nvSpPr>
            <p:cNvPr id="6" name="Google Shape;1459;p22"/>
            <p:cNvSpPr txBox="1"/>
            <p:nvPr/>
          </p:nvSpPr>
          <p:spPr>
            <a:xfrm>
              <a:off x="3345213" y="2597025"/>
              <a:ext cx="6094623" cy="53613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B</a:t>
              </a:r>
              <a:r>
                <a:rPr lang="en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asa krama kang ora kecampuran tembung krama inggil.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Digunakake bocah karo bocah sin durung kulina.</a:t>
              </a:r>
            </a:p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Tuladha</a:t>
              </a:r>
              <a:r>
                <a:rPr lang="en" sz="20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 </a:t>
              </a:r>
              <a:r>
                <a:rPr lang="en" sz="2000" dirty="0" smtClean="0">
                  <a:solidFill>
                    <a:schemeClr val="dk1"/>
                  </a:solidFill>
                  <a:latin typeface="Calibri" panose="020F0502020204030204" pitchFamily="34" charset="0"/>
                  <a:ea typeface="Coming Soon"/>
                  <a:cs typeface="Coming Soon"/>
                  <a:sym typeface="Coming Soon"/>
                </a:rPr>
                <a:t>: Bukune sampun dibetakake</a:t>
              </a:r>
              <a:endParaRPr sz="20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7" name="Google Shape;1460;p22"/>
            <p:cNvSpPr txBox="1"/>
            <p:nvPr/>
          </p:nvSpPr>
          <p:spPr>
            <a:xfrm>
              <a:off x="725750" y="2309325"/>
              <a:ext cx="713100" cy="4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3657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5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1</a:t>
              </a:r>
              <a:endParaRPr sz="35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</p:grpSp>
      <p:grpSp>
        <p:nvGrpSpPr>
          <p:cNvPr id="8" name="Google Shape;1456;p22"/>
          <p:cNvGrpSpPr/>
          <p:nvPr/>
        </p:nvGrpSpPr>
        <p:grpSpPr>
          <a:xfrm>
            <a:off x="1035032" y="3429740"/>
            <a:ext cx="7694264" cy="641950"/>
            <a:chOff x="725750" y="2160575"/>
            <a:chExt cx="7694264" cy="641950"/>
          </a:xfrm>
        </p:grpSpPr>
        <p:sp>
          <p:nvSpPr>
            <p:cNvPr id="9" name="Google Shape;1457;p22"/>
            <p:cNvSpPr/>
            <p:nvPr/>
          </p:nvSpPr>
          <p:spPr>
            <a:xfrm rot="5400000">
              <a:off x="2145503" y="1936435"/>
              <a:ext cx="493068" cy="1238980"/>
            </a:xfrm>
            <a:custGeom>
              <a:avLst/>
              <a:gdLst/>
              <a:ahLst/>
              <a:cxnLst/>
              <a:rect l="l" t="t" r="r" b="b"/>
              <a:pathLst>
                <a:path w="44271" h="111244" extrusionOk="0">
                  <a:moveTo>
                    <a:pt x="7037" y="27745"/>
                  </a:moveTo>
                  <a:cubicBezTo>
                    <a:pt x="7037" y="28116"/>
                    <a:pt x="7037" y="28488"/>
                    <a:pt x="7037" y="28859"/>
                  </a:cubicBezTo>
                  <a:cubicBezTo>
                    <a:pt x="6884" y="28597"/>
                    <a:pt x="6665" y="28378"/>
                    <a:pt x="6468" y="28160"/>
                  </a:cubicBezTo>
                  <a:cubicBezTo>
                    <a:pt x="6359" y="28029"/>
                    <a:pt x="6250" y="27898"/>
                    <a:pt x="6141" y="27766"/>
                  </a:cubicBezTo>
                  <a:cubicBezTo>
                    <a:pt x="6447" y="27766"/>
                    <a:pt x="6731" y="27766"/>
                    <a:pt x="7037" y="27745"/>
                  </a:cubicBezTo>
                  <a:close/>
                  <a:moveTo>
                    <a:pt x="1268" y="27329"/>
                  </a:moveTo>
                  <a:lnTo>
                    <a:pt x="1268" y="27329"/>
                  </a:lnTo>
                  <a:cubicBezTo>
                    <a:pt x="1574" y="27417"/>
                    <a:pt x="1902" y="27439"/>
                    <a:pt x="2207" y="27482"/>
                  </a:cubicBezTo>
                  <a:cubicBezTo>
                    <a:pt x="2317" y="27504"/>
                    <a:pt x="2448" y="27526"/>
                    <a:pt x="2557" y="27548"/>
                  </a:cubicBezTo>
                  <a:cubicBezTo>
                    <a:pt x="2929" y="28007"/>
                    <a:pt x="3322" y="28444"/>
                    <a:pt x="3693" y="28881"/>
                  </a:cubicBezTo>
                  <a:cubicBezTo>
                    <a:pt x="3999" y="29252"/>
                    <a:pt x="4305" y="29624"/>
                    <a:pt x="4611" y="29973"/>
                  </a:cubicBezTo>
                  <a:cubicBezTo>
                    <a:pt x="4261" y="29842"/>
                    <a:pt x="3934" y="29624"/>
                    <a:pt x="3584" y="29362"/>
                  </a:cubicBezTo>
                  <a:cubicBezTo>
                    <a:pt x="2732" y="28728"/>
                    <a:pt x="1967" y="28072"/>
                    <a:pt x="1268" y="27329"/>
                  </a:cubicBezTo>
                  <a:close/>
                  <a:moveTo>
                    <a:pt x="4720" y="27745"/>
                  </a:moveTo>
                  <a:lnTo>
                    <a:pt x="4720" y="27745"/>
                  </a:lnTo>
                  <a:cubicBezTo>
                    <a:pt x="5135" y="27766"/>
                    <a:pt x="5551" y="27788"/>
                    <a:pt x="5966" y="27788"/>
                  </a:cubicBezTo>
                  <a:cubicBezTo>
                    <a:pt x="6075" y="27919"/>
                    <a:pt x="6206" y="28072"/>
                    <a:pt x="6315" y="28225"/>
                  </a:cubicBezTo>
                  <a:cubicBezTo>
                    <a:pt x="6534" y="28466"/>
                    <a:pt x="6709" y="28772"/>
                    <a:pt x="6949" y="28990"/>
                  </a:cubicBezTo>
                  <a:cubicBezTo>
                    <a:pt x="6971" y="29001"/>
                    <a:pt x="6987" y="29007"/>
                    <a:pt x="7004" y="29007"/>
                  </a:cubicBezTo>
                  <a:cubicBezTo>
                    <a:pt x="7020" y="29007"/>
                    <a:pt x="7037" y="29001"/>
                    <a:pt x="7058" y="28990"/>
                  </a:cubicBezTo>
                  <a:cubicBezTo>
                    <a:pt x="7058" y="29318"/>
                    <a:pt x="7058" y="29646"/>
                    <a:pt x="7058" y="29973"/>
                  </a:cubicBezTo>
                  <a:cubicBezTo>
                    <a:pt x="6930" y="29948"/>
                    <a:pt x="6802" y="29937"/>
                    <a:pt x="6679" y="29937"/>
                  </a:cubicBezTo>
                  <a:cubicBezTo>
                    <a:pt x="6591" y="29937"/>
                    <a:pt x="6506" y="29943"/>
                    <a:pt x="6425" y="29952"/>
                  </a:cubicBezTo>
                  <a:cubicBezTo>
                    <a:pt x="5878" y="29187"/>
                    <a:pt x="5310" y="28466"/>
                    <a:pt x="4720" y="27745"/>
                  </a:cubicBezTo>
                  <a:close/>
                  <a:moveTo>
                    <a:pt x="2797" y="27570"/>
                  </a:moveTo>
                  <a:cubicBezTo>
                    <a:pt x="3366" y="27635"/>
                    <a:pt x="3934" y="27701"/>
                    <a:pt x="4502" y="27745"/>
                  </a:cubicBezTo>
                  <a:cubicBezTo>
                    <a:pt x="5048" y="28488"/>
                    <a:pt x="5616" y="29252"/>
                    <a:pt x="6206" y="29995"/>
                  </a:cubicBezTo>
                  <a:cubicBezTo>
                    <a:pt x="6119" y="29995"/>
                    <a:pt x="6053" y="30017"/>
                    <a:pt x="5966" y="30039"/>
                  </a:cubicBezTo>
                  <a:cubicBezTo>
                    <a:pt x="5750" y="30077"/>
                    <a:pt x="5549" y="30100"/>
                    <a:pt x="5358" y="30100"/>
                  </a:cubicBezTo>
                  <a:cubicBezTo>
                    <a:pt x="5221" y="30100"/>
                    <a:pt x="5089" y="30088"/>
                    <a:pt x="4961" y="30061"/>
                  </a:cubicBezTo>
                  <a:cubicBezTo>
                    <a:pt x="4655" y="29646"/>
                    <a:pt x="4261" y="29252"/>
                    <a:pt x="3912" y="28837"/>
                  </a:cubicBezTo>
                  <a:cubicBezTo>
                    <a:pt x="3540" y="28422"/>
                    <a:pt x="3169" y="27985"/>
                    <a:pt x="2797" y="27570"/>
                  </a:cubicBezTo>
                  <a:close/>
                  <a:moveTo>
                    <a:pt x="41539" y="27417"/>
                  </a:moveTo>
                  <a:cubicBezTo>
                    <a:pt x="42173" y="28029"/>
                    <a:pt x="43025" y="28881"/>
                    <a:pt x="43178" y="29646"/>
                  </a:cubicBezTo>
                  <a:cubicBezTo>
                    <a:pt x="43221" y="29842"/>
                    <a:pt x="43221" y="30017"/>
                    <a:pt x="43178" y="30148"/>
                  </a:cubicBezTo>
                  <a:cubicBezTo>
                    <a:pt x="42457" y="29318"/>
                    <a:pt x="41626" y="28531"/>
                    <a:pt x="40774" y="27810"/>
                  </a:cubicBezTo>
                  <a:cubicBezTo>
                    <a:pt x="41102" y="27766"/>
                    <a:pt x="41386" y="27635"/>
                    <a:pt x="41539" y="27417"/>
                  </a:cubicBezTo>
                  <a:close/>
                  <a:moveTo>
                    <a:pt x="40599" y="27832"/>
                  </a:moveTo>
                  <a:cubicBezTo>
                    <a:pt x="41452" y="28662"/>
                    <a:pt x="42260" y="29493"/>
                    <a:pt x="43069" y="30345"/>
                  </a:cubicBezTo>
                  <a:cubicBezTo>
                    <a:pt x="42828" y="30673"/>
                    <a:pt x="42369" y="30869"/>
                    <a:pt x="41823" y="30979"/>
                  </a:cubicBezTo>
                  <a:cubicBezTo>
                    <a:pt x="40796" y="29908"/>
                    <a:pt x="39660" y="28946"/>
                    <a:pt x="38655" y="27854"/>
                  </a:cubicBezTo>
                  <a:lnTo>
                    <a:pt x="38655" y="27854"/>
                  </a:lnTo>
                  <a:cubicBezTo>
                    <a:pt x="38982" y="27876"/>
                    <a:pt x="39310" y="27892"/>
                    <a:pt x="39635" y="27892"/>
                  </a:cubicBezTo>
                  <a:cubicBezTo>
                    <a:pt x="39960" y="27892"/>
                    <a:pt x="40283" y="27876"/>
                    <a:pt x="40599" y="27832"/>
                  </a:cubicBezTo>
                  <a:close/>
                  <a:moveTo>
                    <a:pt x="36535" y="27701"/>
                  </a:moveTo>
                  <a:cubicBezTo>
                    <a:pt x="37147" y="27723"/>
                    <a:pt x="37824" y="27788"/>
                    <a:pt x="38480" y="27854"/>
                  </a:cubicBezTo>
                  <a:cubicBezTo>
                    <a:pt x="39419" y="28968"/>
                    <a:pt x="40446" y="30170"/>
                    <a:pt x="41626" y="31022"/>
                  </a:cubicBezTo>
                  <a:cubicBezTo>
                    <a:pt x="40883" y="31132"/>
                    <a:pt x="40053" y="31132"/>
                    <a:pt x="39572" y="31153"/>
                  </a:cubicBezTo>
                  <a:cubicBezTo>
                    <a:pt x="38524" y="30279"/>
                    <a:pt x="37497" y="29405"/>
                    <a:pt x="36513" y="28466"/>
                  </a:cubicBezTo>
                  <a:cubicBezTo>
                    <a:pt x="36513" y="28203"/>
                    <a:pt x="36513" y="27963"/>
                    <a:pt x="36535" y="27701"/>
                  </a:cubicBezTo>
                  <a:close/>
                  <a:moveTo>
                    <a:pt x="36513" y="28641"/>
                  </a:moveTo>
                  <a:cubicBezTo>
                    <a:pt x="37387" y="29536"/>
                    <a:pt x="38305" y="30410"/>
                    <a:pt x="39310" y="31175"/>
                  </a:cubicBezTo>
                  <a:cubicBezTo>
                    <a:pt x="39157" y="31197"/>
                    <a:pt x="39048" y="31306"/>
                    <a:pt x="39048" y="31481"/>
                  </a:cubicBezTo>
                  <a:cubicBezTo>
                    <a:pt x="39070" y="32115"/>
                    <a:pt x="39070" y="32770"/>
                    <a:pt x="39092" y="33404"/>
                  </a:cubicBezTo>
                  <a:cubicBezTo>
                    <a:pt x="38239" y="32705"/>
                    <a:pt x="37344" y="32071"/>
                    <a:pt x="36513" y="31372"/>
                  </a:cubicBezTo>
                  <a:cubicBezTo>
                    <a:pt x="36513" y="30454"/>
                    <a:pt x="36513" y="29558"/>
                    <a:pt x="36513" y="28641"/>
                  </a:cubicBezTo>
                  <a:close/>
                  <a:moveTo>
                    <a:pt x="36513" y="31525"/>
                  </a:moveTo>
                  <a:cubicBezTo>
                    <a:pt x="37300" y="32268"/>
                    <a:pt x="38152" y="33011"/>
                    <a:pt x="39092" y="33579"/>
                  </a:cubicBezTo>
                  <a:cubicBezTo>
                    <a:pt x="39092" y="34322"/>
                    <a:pt x="39114" y="35043"/>
                    <a:pt x="39114" y="35786"/>
                  </a:cubicBezTo>
                  <a:cubicBezTo>
                    <a:pt x="38196" y="35087"/>
                    <a:pt x="37322" y="34409"/>
                    <a:pt x="36491" y="33601"/>
                  </a:cubicBezTo>
                  <a:cubicBezTo>
                    <a:pt x="36491" y="32901"/>
                    <a:pt x="36491" y="32202"/>
                    <a:pt x="36513" y="31525"/>
                  </a:cubicBezTo>
                  <a:close/>
                  <a:moveTo>
                    <a:pt x="36491" y="33775"/>
                  </a:moveTo>
                  <a:cubicBezTo>
                    <a:pt x="37278" y="34606"/>
                    <a:pt x="38152" y="35414"/>
                    <a:pt x="39114" y="35982"/>
                  </a:cubicBezTo>
                  <a:cubicBezTo>
                    <a:pt x="39135" y="36813"/>
                    <a:pt x="39157" y="37643"/>
                    <a:pt x="39157" y="38473"/>
                  </a:cubicBezTo>
                  <a:cubicBezTo>
                    <a:pt x="38305" y="37621"/>
                    <a:pt x="37387" y="36856"/>
                    <a:pt x="36491" y="36070"/>
                  </a:cubicBezTo>
                  <a:cubicBezTo>
                    <a:pt x="36491" y="35305"/>
                    <a:pt x="36491" y="34540"/>
                    <a:pt x="36491" y="33775"/>
                  </a:cubicBezTo>
                  <a:close/>
                  <a:moveTo>
                    <a:pt x="36491" y="36245"/>
                  </a:moveTo>
                  <a:cubicBezTo>
                    <a:pt x="37344" y="37075"/>
                    <a:pt x="38218" y="37905"/>
                    <a:pt x="39114" y="38670"/>
                  </a:cubicBezTo>
                  <a:lnTo>
                    <a:pt x="39114" y="38648"/>
                  </a:lnTo>
                  <a:cubicBezTo>
                    <a:pt x="39114" y="38648"/>
                    <a:pt x="39157" y="38670"/>
                    <a:pt x="39157" y="38670"/>
                  </a:cubicBezTo>
                  <a:cubicBezTo>
                    <a:pt x="39179" y="39500"/>
                    <a:pt x="39179" y="40353"/>
                    <a:pt x="39201" y="41183"/>
                  </a:cubicBezTo>
                  <a:cubicBezTo>
                    <a:pt x="38305" y="40331"/>
                    <a:pt x="37365" y="39566"/>
                    <a:pt x="36491" y="38692"/>
                  </a:cubicBezTo>
                  <a:lnTo>
                    <a:pt x="36491" y="36245"/>
                  </a:lnTo>
                  <a:close/>
                  <a:moveTo>
                    <a:pt x="36491" y="38889"/>
                  </a:moveTo>
                  <a:cubicBezTo>
                    <a:pt x="37278" y="39763"/>
                    <a:pt x="38174" y="40659"/>
                    <a:pt x="39135" y="41314"/>
                  </a:cubicBezTo>
                  <a:cubicBezTo>
                    <a:pt x="39143" y="41321"/>
                    <a:pt x="39150" y="41324"/>
                    <a:pt x="39157" y="41324"/>
                  </a:cubicBezTo>
                  <a:cubicBezTo>
                    <a:pt x="39172" y="41324"/>
                    <a:pt x="39186" y="41314"/>
                    <a:pt x="39201" y="41314"/>
                  </a:cubicBezTo>
                  <a:cubicBezTo>
                    <a:pt x="39201" y="41926"/>
                    <a:pt x="39223" y="42538"/>
                    <a:pt x="39223" y="43150"/>
                  </a:cubicBezTo>
                  <a:cubicBezTo>
                    <a:pt x="38371" y="42297"/>
                    <a:pt x="37409" y="41554"/>
                    <a:pt x="36491" y="40768"/>
                  </a:cubicBezTo>
                  <a:cubicBezTo>
                    <a:pt x="36491" y="40134"/>
                    <a:pt x="36491" y="39522"/>
                    <a:pt x="36491" y="38889"/>
                  </a:cubicBezTo>
                  <a:close/>
                  <a:moveTo>
                    <a:pt x="36513" y="40921"/>
                  </a:moveTo>
                  <a:cubicBezTo>
                    <a:pt x="37387" y="41751"/>
                    <a:pt x="38283" y="42669"/>
                    <a:pt x="39245" y="43412"/>
                  </a:cubicBezTo>
                  <a:cubicBezTo>
                    <a:pt x="39266" y="45007"/>
                    <a:pt x="39288" y="46602"/>
                    <a:pt x="39310" y="48197"/>
                  </a:cubicBezTo>
                  <a:cubicBezTo>
                    <a:pt x="38392" y="47454"/>
                    <a:pt x="37453" y="46733"/>
                    <a:pt x="36535" y="45990"/>
                  </a:cubicBezTo>
                  <a:cubicBezTo>
                    <a:pt x="36535" y="45313"/>
                    <a:pt x="36535" y="44614"/>
                    <a:pt x="36513" y="43936"/>
                  </a:cubicBezTo>
                  <a:lnTo>
                    <a:pt x="36513" y="43936"/>
                  </a:lnTo>
                  <a:cubicBezTo>
                    <a:pt x="37344" y="44723"/>
                    <a:pt x="38196" y="45488"/>
                    <a:pt x="39114" y="46143"/>
                  </a:cubicBezTo>
                  <a:cubicBezTo>
                    <a:pt x="39130" y="46156"/>
                    <a:pt x="39147" y="46161"/>
                    <a:pt x="39163" y="46161"/>
                  </a:cubicBezTo>
                  <a:cubicBezTo>
                    <a:pt x="39229" y="46161"/>
                    <a:pt x="39276" y="46069"/>
                    <a:pt x="39223" y="46034"/>
                  </a:cubicBezTo>
                  <a:lnTo>
                    <a:pt x="39223" y="46012"/>
                  </a:lnTo>
                  <a:cubicBezTo>
                    <a:pt x="38305" y="45291"/>
                    <a:pt x="37387" y="44570"/>
                    <a:pt x="36513" y="43805"/>
                  </a:cubicBezTo>
                  <a:cubicBezTo>
                    <a:pt x="36513" y="42844"/>
                    <a:pt x="36513" y="41882"/>
                    <a:pt x="36513" y="40921"/>
                  </a:cubicBezTo>
                  <a:close/>
                  <a:moveTo>
                    <a:pt x="36535" y="46121"/>
                  </a:moveTo>
                  <a:lnTo>
                    <a:pt x="36535" y="46121"/>
                  </a:lnTo>
                  <a:cubicBezTo>
                    <a:pt x="37387" y="46930"/>
                    <a:pt x="38327" y="47738"/>
                    <a:pt x="39310" y="48416"/>
                  </a:cubicBezTo>
                  <a:cubicBezTo>
                    <a:pt x="39332" y="49311"/>
                    <a:pt x="39332" y="50207"/>
                    <a:pt x="39354" y="51103"/>
                  </a:cubicBezTo>
                  <a:cubicBezTo>
                    <a:pt x="38392" y="50295"/>
                    <a:pt x="37453" y="49552"/>
                    <a:pt x="36557" y="48700"/>
                  </a:cubicBezTo>
                  <a:cubicBezTo>
                    <a:pt x="36557" y="47826"/>
                    <a:pt x="36557" y="46973"/>
                    <a:pt x="36535" y="46121"/>
                  </a:cubicBezTo>
                  <a:close/>
                  <a:moveTo>
                    <a:pt x="36557" y="48853"/>
                  </a:moveTo>
                  <a:cubicBezTo>
                    <a:pt x="37409" y="49748"/>
                    <a:pt x="38349" y="50601"/>
                    <a:pt x="39354" y="51300"/>
                  </a:cubicBezTo>
                  <a:cubicBezTo>
                    <a:pt x="39376" y="52108"/>
                    <a:pt x="39376" y="52939"/>
                    <a:pt x="39398" y="53769"/>
                  </a:cubicBezTo>
                  <a:cubicBezTo>
                    <a:pt x="38458" y="53048"/>
                    <a:pt x="37497" y="52371"/>
                    <a:pt x="36601" y="51584"/>
                  </a:cubicBezTo>
                  <a:cubicBezTo>
                    <a:pt x="36579" y="50688"/>
                    <a:pt x="36579" y="49770"/>
                    <a:pt x="36557" y="48853"/>
                  </a:cubicBezTo>
                  <a:close/>
                  <a:moveTo>
                    <a:pt x="36601" y="51737"/>
                  </a:moveTo>
                  <a:lnTo>
                    <a:pt x="36601" y="51737"/>
                  </a:lnTo>
                  <a:cubicBezTo>
                    <a:pt x="37453" y="52567"/>
                    <a:pt x="38371" y="53398"/>
                    <a:pt x="39398" y="53966"/>
                  </a:cubicBezTo>
                  <a:cubicBezTo>
                    <a:pt x="39398" y="54796"/>
                    <a:pt x="39419" y="55626"/>
                    <a:pt x="39441" y="56457"/>
                  </a:cubicBezTo>
                  <a:cubicBezTo>
                    <a:pt x="38458" y="55670"/>
                    <a:pt x="37518" y="54883"/>
                    <a:pt x="36623" y="54009"/>
                  </a:cubicBezTo>
                  <a:cubicBezTo>
                    <a:pt x="36623" y="53245"/>
                    <a:pt x="36601" y="52502"/>
                    <a:pt x="36601" y="51737"/>
                  </a:cubicBezTo>
                  <a:close/>
                  <a:moveTo>
                    <a:pt x="36623" y="54162"/>
                  </a:moveTo>
                  <a:lnTo>
                    <a:pt x="36623" y="54162"/>
                  </a:lnTo>
                  <a:cubicBezTo>
                    <a:pt x="37475" y="55080"/>
                    <a:pt x="38414" y="55976"/>
                    <a:pt x="39441" y="56697"/>
                  </a:cubicBezTo>
                  <a:lnTo>
                    <a:pt x="39485" y="59297"/>
                  </a:lnTo>
                  <a:cubicBezTo>
                    <a:pt x="38545" y="58511"/>
                    <a:pt x="37606" y="57724"/>
                    <a:pt x="36688" y="56937"/>
                  </a:cubicBezTo>
                  <a:cubicBezTo>
                    <a:pt x="36666" y="56020"/>
                    <a:pt x="36644" y="55102"/>
                    <a:pt x="36623" y="54162"/>
                  </a:cubicBezTo>
                  <a:close/>
                  <a:moveTo>
                    <a:pt x="36688" y="57156"/>
                  </a:moveTo>
                  <a:lnTo>
                    <a:pt x="36688" y="57156"/>
                  </a:lnTo>
                  <a:cubicBezTo>
                    <a:pt x="37584" y="57986"/>
                    <a:pt x="38502" y="58795"/>
                    <a:pt x="39485" y="59538"/>
                  </a:cubicBezTo>
                  <a:lnTo>
                    <a:pt x="39529" y="62225"/>
                  </a:lnTo>
                  <a:cubicBezTo>
                    <a:pt x="38567" y="61395"/>
                    <a:pt x="37650" y="60565"/>
                    <a:pt x="36732" y="59669"/>
                  </a:cubicBezTo>
                  <a:lnTo>
                    <a:pt x="36754" y="59669"/>
                  </a:lnTo>
                  <a:cubicBezTo>
                    <a:pt x="36732" y="58838"/>
                    <a:pt x="36710" y="57986"/>
                    <a:pt x="36688" y="57156"/>
                  </a:cubicBezTo>
                  <a:close/>
                  <a:moveTo>
                    <a:pt x="36754" y="59887"/>
                  </a:moveTo>
                  <a:lnTo>
                    <a:pt x="36754" y="59887"/>
                  </a:lnTo>
                  <a:cubicBezTo>
                    <a:pt x="37628" y="60805"/>
                    <a:pt x="38545" y="61701"/>
                    <a:pt x="39529" y="62509"/>
                  </a:cubicBezTo>
                  <a:cubicBezTo>
                    <a:pt x="39529" y="63187"/>
                    <a:pt x="39551" y="63864"/>
                    <a:pt x="39551" y="64542"/>
                  </a:cubicBezTo>
                  <a:cubicBezTo>
                    <a:pt x="38655" y="63755"/>
                    <a:pt x="37693" y="62990"/>
                    <a:pt x="36797" y="62182"/>
                  </a:cubicBezTo>
                  <a:cubicBezTo>
                    <a:pt x="36775" y="61417"/>
                    <a:pt x="36775" y="60652"/>
                    <a:pt x="36754" y="59887"/>
                  </a:cubicBezTo>
                  <a:close/>
                  <a:moveTo>
                    <a:pt x="36797" y="62356"/>
                  </a:moveTo>
                  <a:cubicBezTo>
                    <a:pt x="37650" y="63230"/>
                    <a:pt x="38567" y="64126"/>
                    <a:pt x="39572" y="64826"/>
                  </a:cubicBezTo>
                  <a:cubicBezTo>
                    <a:pt x="39572" y="65525"/>
                    <a:pt x="39594" y="66246"/>
                    <a:pt x="39594" y="66967"/>
                  </a:cubicBezTo>
                  <a:cubicBezTo>
                    <a:pt x="38720" y="66158"/>
                    <a:pt x="37781" y="65372"/>
                    <a:pt x="36863" y="64585"/>
                  </a:cubicBezTo>
                  <a:cubicBezTo>
                    <a:pt x="36841" y="63842"/>
                    <a:pt x="36819" y="63099"/>
                    <a:pt x="36797" y="62356"/>
                  </a:cubicBezTo>
                  <a:close/>
                  <a:moveTo>
                    <a:pt x="36863" y="64738"/>
                  </a:moveTo>
                  <a:cubicBezTo>
                    <a:pt x="37759" y="65590"/>
                    <a:pt x="38655" y="66464"/>
                    <a:pt x="39616" y="67207"/>
                  </a:cubicBezTo>
                  <a:lnTo>
                    <a:pt x="39594" y="67207"/>
                  </a:lnTo>
                  <a:cubicBezTo>
                    <a:pt x="39616" y="68125"/>
                    <a:pt x="39638" y="69021"/>
                    <a:pt x="39638" y="69939"/>
                  </a:cubicBezTo>
                  <a:cubicBezTo>
                    <a:pt x="38720" y="69130"/>
                    <a:pt x="37802" y="68387"/>
                    <a:pt x="36950" y="67513"/>
                  </a:cubicBezTo>
                  <a:cubicBezTo>
                    <a:pt x="36928" y="66596"/>
                    <a:pt x="36907" y="65656"/>
                    <a:pt x="36863" y="64738"/>
                  </a:cubicBezTo>
                  <a:close/>
                  <a:moveTo>
                    <a:pt x="36950" y="67688"/>
                  </a:moveTo>
                  <a:cubicBezTo>
                    <a:pt x="37759" y="68584"/>
                    <a:pt x="38633" y="69458"/>
                    <a:pt x="39638" y="70113"/>
                  </a:cubicBezTo>
                  <a:cubicBezTo>
                    <a:pt x="39660" y="70944"/>
                    <a:pt x="39682" y="71774"/>
                    <a:pt x="39682" y="72604"/>
                  </a:cubicBezTo>
                  <a:cubicBezTo>
                    <a:pt x="38786" y="71862"/>
                    <a:pt x="37890" y="71140"/>
                    <a:pt x="37038" y="70354"/>
                  </a:cubicBezTo>
                  <a:cubicBezTo>
                    <a:pt x="37038" y="70288"/>
                    <a:pt x="37038" y="70201"/>
                    <a:pt x="37038" y="70113"/>
                  </a:cubicBezTo>
                  <a:cubicBezTo>
                    <a:pt x="36994" y="69305"/>
                    <a:pt x="36972" y="68497"/>
                    <a:pt x="36950" y="67688"/>
                  </a:cubicBezTo>
                  <a:close/>
                  <a:moveTo>
                    <a:pt x="37060" y="70594"/>
                  </a:moveTo>
                  <a:cubicBezTo>
                    <a:pt x="37868" y="71403"/>
                    <a:pt x="38742" y="72189"/>
                    <a:pt x="39682" y="72823"/>
                  </a:cubicBezTo>
                  <a:cubicBezTo>
                    <a:pt x="39703" y="73566"/>
                    <a:pt x="39703" y="74287"/>
                    <a:pt x="39725" y="75030"/>
                  </a:cubicBezTo>
                  <a:cubicBezTo>
                    <a:pt x="39310" y="74658"/>
                    <a:pt x="38873" y="74353"/>
                    <a:pt x="38458" y="74003"/>
                  </a:cubicBezTo>
                  <a:cubicBezTo>
                    <a:pt x="37999" y="73631"/>
                    <a:pt x="37562" y="73216"/>
                    <a:pt x="37125" y="72801"/>
                  </a:cubicBezTo>
                  <a:cubicBezTo>
                    <a:pt x="37103" y="72058"/>
                    <a:pt x="37081" y="71337"/>
                    <a:pt x="37060" y="70594"/>
                  </a:cubicBezTo>
                  <a:close/>
                  <a:moveTo>
                    <a:pt x="37147" y="72998"/>
                  </a:moveTo>
                  <a:lnTo>
                    <a:pt x="37147" y="72998"/>
                  </a:lnTo>
                  <a:cubicBezTo>
                    <a:pt x="37912" y="73784"/>
                    <a:pt x="38786" y="74658"/>
                    <a:pt x="39725" y="75248"/>
                  </a:cubicBezTo>
                  <a:cubicBezTo>
                    <a:pt x="39747" y="76057"/>
                    <a:pt x="39747" y="76865"/>
                    <a:pt x="39769" y="77674"/>
                  </a:cubicBezTo>
                  <a:cubicBezTo>
                    <a:pt x="38961" y="76997"/>
                    <a:pt x="38087" y="76363"/>
                    <a:pt x="37256" y="75729"/>
                  </a:cubicBezTo>
                  <a:cubicBezTo>
                    <a:pt x="37213" y="74811"/>
                    <a:pt x="37169" y="73894"/>
                    <a:pt x="37147" y="72998"/>
                  </a:cubicBezTo>
                  <a:close/>
                  <a:moveTo>
                    <a:pt x="37256" y="75882"/>
                  </a:moveTo>
                  <a:lnTo>
                    <a:pt x="37256" y="75882"/>
                  </a:lnTo>
                  <a:cubicBezTo>
                    <a:pt x="38065" y="76581"/>
                    <a:pt x="38895" y="77324"/>
                    <a:pt x="39769" y="77958"/>
                  </a:cubicBezTo>
                  <a:lnTo>
                    <a:pt x="39813" y="79990"/>
                  </a:lnTo>
                  <a:cubicBezTo>
                    <a:pt x="39398" y="79640"/>
                    <a:pt x="38939" y="79335"/>
                    <a:pt x="38524" y="78985"/>
                  </a:cubicBezTo>
                  <a:cubicBezTo>
                    <a:pt x="38108" y="78657"/>
                    <a:pt x="37737" y="78329"/>
                    <a:pt x="37344" y="77980"/>
                  </a:cubicBezTo>
                  <a:cubicBezTo>
                    <a:pt x="37322" y="77281"/>
                    <a:pt x="37278" y="76581"/>
                    <a:pt x="37256" y="75882"/>
                  </a:cubicBezTo>
                  <a:close/>
                  <a:moveTo>
                    <a:pt x="37344" y="78133"/>
                  </a:moveTo>
                  <a:lnTo>
                    <a:pt x="37344" y="78133"/>
                  </a:lnTo>
                  <a:cubicBezTo>
                    <a:pt x="38087" y="78876"/>
                    <a:pt x="38917" y="79684"/>
                    <a:pt x="39813" y="80187"/>
                  </a:cubicBezTo>
                  <a:cubicBezTo>
                    <a:pt x="39813" y="80799"/>
                    <a:pt x="39835" y="81389"/>
                    <a:pt x="39835" y="81979"/>
                  </a:cubicBezTo>
                  <a:cubicBezTo>
                    <a:pt x="39026" y="81389"/>
                    <a:pt x="38261" y="80733"/>
                    <a:pt x="37453" y="80121"/>
                  </a:cubicBezTo>
                  <a:lnTo>
                    <a:pt x="37431" y="80121"/>
                  </a:lnTo>
                  <a:cubicBezTo>
                    <a:pt x="37409" y="79466"/>
                    <a:pt x="37387" y="78810"/>
                    <a:pt x="37344" y="78133"/>
                  </a:cubicBezTo>
                  <a:close/>
                  <a:moveTo>
                    <a:pt x="37453" y="80252"/>
                  </a:moveTo>
                  <a:lnTo>
                    <a:pt x="37453" y="80252"/>
                  </a:lnTo>
                  <a:cubicBezTo>
                    <a:pt x="38108" y="80995"/>
                    <a:pt x="39004" y="81673"/>
                    <a:pt x="39835" y="82197"/>
                  </a:cubicBezTo>
                  <a:cubicBezTo>
                    <a:pt x="39856" y="82962"/>
                    <a:pt x="39878" y="83705"/>
                    <a:pt x="39922" y="84470"/>
                  </a:cubicBezTo>
                  <a:cubicBezTo>
                    <a:pt x="39135" y="83792"/>
                    <a:pt x="38327" y="83158"/>
                    <a:pt x="37540" y="82481"/>
                  </a:cubicBezTo>
                  <a:cubicBezTo>
                    <a:pt x="37518" y="81738"/>
                    <a:pt x="37475" y="80995"/>
                    <a:pt x="37453" y="80252"/>
                  </a:cubicBezTo>
                  <a:close/>
                  <a:moveTo>
                    <a:pt x="37562" y="82678"/>
                  </a:moveTo>
                  <a:lnTo>
                    <a:pt x="37562" y="82678"/>
                  </a:lnTo>
                  <a:cubicBezTo>
                    <a:pt x="38283" y="83399"/>
                    <a:pt x="39092" y="84098"/>
                    <a:pt x="39922" y="84710"/>
                  </a:cubicBezTo>
                  <a:cubicBezTo>
                    <a:pt x="39944" y="85212"/>
                    <a:pt x="39966" y="85715"/>
                    <a:pt x="39988" y="86218"/>
                  </a:cubicBezTo>
                  <a:cubicBezTo>
                    <a:pt x="39988" y="86414"/>
                    <a:pt x="40009" y="86589"/>
                    <a:pt x="40009" y="86764"/>
                  </a:cubicBezTo>
                  <a:cubicBezTo>
                    <a:pt x="39551" y="86392"/>
                    <a:pt x="39070" y="86043"/>
                    <a:pt x="38589" y="85693"/>
                  </a:cubicBezTo>
                  <a:cubicBezTo>
                    <a:pt x="38327" y="85497"/>
                    <a:pt x="38043" y="85300"/>
                    <a:pt x="37781" y="85103"/>
                  </a:cubicBezTo>
                  <a:cubicBezTo>
                    <a:pt x="37737" y="85081"/>
                    <a:pt x="37693" y="85060"/>
                    <a:pt x="37671" y="85038"/>
                  </a:cubicBezTo>
                  <a:cubicBezTo>
                    <a:pt x="37628" y="84251"/>
                    <a:pt x="37584" y="83464"/>
                    <a:pt x="37562" y="82678"/>
                  </a:cubicBezTo>
                  <a:close/>
                  <a:moveTo>
                    <a:pt x="37671" y="85169"/>
                  </a:moveTo>
                  <a:lnTo>
                    <a:pt x="37671" y="85169"/>
                  </a:lnTo>
                  <a:cubicBezTo>
                    <a:pt x="37737" y="85234"/>
                    <a:pt x="37802" y="85300"/>
                    <a:pt x="37846" y="85344"/>
                  </a:cubicBezTo>
                  <a:cubicBezTo>
                    <a:pt x="37955" y="85431"/>
                    <a:pt x="38065" y="85497"/>
                    <a:pt x="38174" y="85584"/>
                  </a:cubicBezTo>
                  <a:cubicBezTo>
                    <a:pt x="38349" y="85737"/>
                    <a:pt x="38545" y="85890"/>
                    <a:pt x="38742" y="86043"/>
                  </a:cubicBezTo>
                  <a:cubicBezTo>
                    <a:pt x="39179" y="86371"/>
                    <a:pt x="39594" y="86720"/>
                    <a:pt x="40031" y="87026"/>
                  </a:cubicBezTo>
                  <a:cubicBezTo>
                    <a:pt x="40075" y="87835"/>
                    <a:pt x="40141" y="88665"/>
                    <a:pt x="40206" y="89473"/>
                  </a:cubicBezTo>
                  <a:cubicBezTo>
                    <a:pt x="39813" y="89167"/>
                    <a:pt x="39398" y="88883"/>
                    <a:pt x="39004" y="88577"/>
                  </a:cubicBezTo>
                  <a:cubicBezTo>
                    <a:pt x="38589" y="88250"/>
                    <a:pt x="38196" y="87922"/>
                    <a:pt x="37802" y="87572"/>
                  </a:cubicBezTo>
                  <a:cubicBezTo>
                    <a:pt x="37759" y="86764"/>
                    <a:pt x="37715" y="85955"/>
                    <a:pt x="37671" y="85169"/>
                  </a:cubicBezTo>
                  <a:close/>
                  <a:moveTo>
                    <a:pt x="37802" y="87747"/>
                  </a:moveTo>
                  <a:cubicBezTo>
                    <a:pt x="38545" y="88446"/>
                    <a:pt x="39354" y="89211"/>
                    <a:pt x="40228" y="89692"/>
                  </a:cubicBezTo>
                  <a:cubicBezTo>
                    <a:pt x="40293" y="90522"/>
                    <a:pt x="40381" y="91331"/>
                    <a:pt x="40468" y="92139"/>
                  </a:cubicBezTo>
                  <a:lnTo>
                    <a:pt x="40446" y="92139"/>
                  </a:lnTo>
                  <a:cubicBezTo>
                    <a:pt x="39638" y="91396"/>
                    <a:pt x="38786" y="90697"/>
                    <a:pt x="37934" y="89976"/>
                  </a:cubicBezTo>
                  <a:cubicBezTo>
                    <a:pt x="37912" y="89670"/>
                    <a:pt x="37890" y="89342"/>
                    <a:pt x="37868" y="89036"/>
                  </a:cubicBezTo>
                  <a:cubicBezTo>
                    <a:pt x="37846" y="88599"/>
                    <a:pt x="37824" y="88162"/>
                    <a:pt x="37802" y="87747"/>
                  </a:cubicBezTo>
                  <a:close/>
                  <a:moveTo>
                    <a:pt x="37934" y="90129"/>
                  </a:moveTo>
                  <a:lnTo>
                    <a:pt x="37934" y="90129"/>
                  </a:lnTo>
                  <a:cubicBezTo>
                    <a:pt x="38764" y="90894"/>
                    <a:pt x="39616" y="91658"/>
                    <a:pt x="40468" y="92380"/>
                  </a:cubicBezTo>
                  <a:cubicBezTo>
                    <a:pt x="40556" y="93144"/>
                    <a:pt x="40621" y="93909"/>
                    <a:pt x="40709" y="94696"/>
                  </a:cubicBezTo>
                  <a:cubicBezTo>
                    <a:pt x="39835" y="93975"/>
                    <a:pt x="38939" y="93275"/>
                    <a:pt x="38087" y="92533"/>
                  </a:cubicBezTo>
                  <a:lnTo>
                    <a:pt x="37934" y="90129"/>
                  </a:lnTo>
                  <a:close/>
                  <a:moveTo>
                    <a:pt x="38087" y="92664"/>
                  </a:moveTo>
                  <a:cubicBezTo>
                    <a:pt x="38917" y="93450"/>
                    <a:pt x="39791" y="94259"/>
                    <a:pt x="40730" y="94914"/>
                  </a:cubicBezTo>
                  <a:cubicBezTo>
                    <a:pt x="40796" y="95635"/>
                    <a:pt x="40862" y="96335"/>
                    <a:pt x="40905" y="97034"/>
                  </a:cubicBezTo>
                  <a:cubicBezTo>
                    <a:pt x="40927" y="97274"/>
                    <a:pt x="40949" y="97493"/>
                    <a:pt x="40949" y="97733"/>
                  </a:cubicBezTo>
                  <a:cubicBezTo>
                    <a:pt x="40162" y="96815"/>
                    <a:pt x="39179" y="96029"/>
                    <a:pt x="38239" y="95242"/>
                  </a:cubicBezTo>
                  <a:lnTo>
                    <a:pt x="38087" y="92664"/>
                  </a:lnTo>
                  <a:close/>
                  <a:moveTo>
                    <a:pt x="38261" y="95461"/>
                  </a:moveTo>
                  <a:cubicBezTo>
                    <a:pt x="39114" y="96291"/>
                    <a:pt x="39966" y="97187"/>
                    <a:pt x="40905" y="97864"/>
                  </a:cubicBezTo>
                  <a:cubicBezTo>
                    <a:pt x="40927" y="97886"/>
                    <a:pt x="40949" y="97886"/>
                    <a:pt x="40971" y="97886"/>
                  </a:cubicBezTo>
                  <a:cubicBezTo>
                    <a:pt x="41015" y="98716"/>
                    <a:pt x="41058" y="99547"/>
                    <a:pt x="41080" y="100377"/>
                  </a:cubicBezTo>
                  <a:cubicBezTo>
                    <a:pt x="40228" y="99568"/>
                    <a:pt x="39310" y="98826"/>
                    <a:pt x="38414" y="98104"/>
                  </a:cubicBezTo>
                  <a:cubicBezTo>
                    <a:pt x="38371" y="97209"/>
                    <a:pt x="38305" y="96335"/>
                    <a:pt x="38261" y="95461"/>
                  </a:cubicBezTo>
                  <a:close/>
                  <a:moveTo>
                    <a:pt x="38436" y="98257"/>
                  </a:moveTo>
                  <a:lnTo>
                    <a:pt x="38436" y="98257"/>
                  </a:lnTo>
                  <a:cubicBezTo>
                    <a:pt x="39310" y="99088"/>
                    <a:pt x="40184" y="99962"/>
                    <a:pt x="41080" y="100727"/>
                  </a:cubicBezTo>
                  <a:cubicBezTo>
                    <a:pt x="41080" y="101142"/>
                    <a:pt x="41080" y="101557"/>
                    <a:pt x="41080" y="101972"/>
                  </a:cubicBezTo>
                  <a:cubicBezTo>
                    <a:pt x="41058" y="102453"/>
                    <a:pt x="41058" y="102977"/>
                    <a:pt x="41036" y="103502"/>
                  </a:cubicBezTo>
                  <a:cubicBezTo>
                    <a:pt x="40665" y="103130"/>
                    <a:pt x="40250" y="102781"/>
                    <a:pt x="39878" y="102431"/>
                  </a:cubicBezTo>
                  <a:cubicBezTo>
                    <a:pt x="39485" y="102038"/>
                    <a:pt x="39070" y="101666"/>
                    <a:pt x="38655" y="101273"/>
                  </a:cubicBezTo>
                  <a:cubicBezTo>
                    <a:pt x="38633" y="100311"/>
                    <a:pt x="38502" y="99328"/>
                    <a:pt x="38458" y="98498"/>
                  </a:cubicBezTo>
                  <a:cubicBezTo>
                    <a:pt x="38436" y="98410"/>
                    <a:pt x="38436" y="98345"/>
                    <a:pt x="38436" y="98257"/>
                  </a:cubicBezTo>
                  <a:close/>
                  <a:moveTo>
                    <a:pt x="38655" y="101426"/>
                  </a:moveTo>
                  <a:cubicBezTo>
                    <a:pt x="39048" y="101841"/>
                    <a:pt x="39441" y="102234"/>
                    <a:pt x="39856" y="102649"/>
                  </a:cubicBezTo>
                  <a:cubicBezTo>
                    <a:pt x="40228" y="103021"/>
                    <a:pt x="40599" y="103436"/>
                    <a:pt x="41015" y="103808"/>
                  </a:cubicBezTo>
                  <a:cubicBezTo>
                    <a:pt x="40949" y="104638"/>
                    <a:pt x="40862" y="105468"/>
                    <a:pt x="40643" y="106255"/>
                  </a:cubicBezTo>
                  <a:cubicBezTo>
                    <a:pt x="39856" y="105490"/>
                    <a:pt x="39026" y="104747"/>
                    <a:pt x="38196" y="104004"/>
                  </a:cubicBezTo>
                  <a:cubicBezTo>
                    <a:pt x="38545" y="103218"/>
                    <a:pt x="38655" y="102344"/>
                    <a:pt x="38655" y="101426"/>
                  </a:cubicBezTo>
                  <a:close/>
                  <a:moveTo>
                    <a:pt x="20128" y="583"/>
                  </a:moveTo>
                  <a:cubicBezTo>
                    <a:pt x="22336" y="583"/>
                    <a:pt x="23892" y="2934"/>
                    <a:pt x="25129" y="4495"/>
                  </a:cubicBezTo>
                  <a:cubicBezTo>
                    <a:pt x="28166" y="8385"/>
                    <a:pt x="31094" y="12383"/>
                    <a:pt x="33957" y="16404"/>
                  </a:cubicBezTo>
                  <a:cubicBezTo>
                    <a:pt x="35486" y="18589"/>
                    <a:pt x="37016" y="20774"/>
                    <a:pt x="38545" y="22959"/>
                  </a:cubicBezTo>
                  <a:cubicBezTo>
                    <a:pt x="38961" y="23571"/>
                    <a:pt x="39376" y="24183"/>
                    <a:pt x="39813" y="24795"/>
                  </a:cubicBezTo>
                  <a:cubicBezTo>
                    <a:pt x="39966" y="25035"/>
                    <a:pt x="40141" y="25275"/>
                    <a:pt x="40315" y="25538"/>
                  </a:cubicBezTo>
                  <a:cubicBezTo>
                    <a:pt x="40665" y="26018"/>
                    <a:pt x="40862" y="26128"/>
                    <a:pt x="40621" y="26761"/>
                  </a:cubicBezTo>
                  <a:cubicBezTo>
                    <a:pt x="40464" y="27190"/>
                    <a:pt x="40419" y="27273"/>
                    <a:pt x="40236" y="27273"/>
                  </a:cubicBezTo>
                  <a:cubicBezTo>
                    <a:pt x="40139" y="27273"/>
                    <a:pt x="40003" y="27250"/>
                    <a:pt x="39791" y="27242"/>
                  </a:cubicBezTo>
                  <a:cubicBezTo>
                    <a:pt x="39419" y="27220"/>
                    <a:pt x="39070" y="27220"/>
                    <a:pt x="38698" y="27198"/>
                  </a:cubicBezTo>
                  <a:cubicBezTo>
                    <a:pt x="37977" y="27198"/>
                    <a:pt x="37256" y="27177"/>
                    <a:pt x="36513" y="27155"/>
                  </a:cubicBezTo>
                  <a:cubicBezTo>
                    <a:pt x="36470" y="27155"/>
                    <a:pt x="36426" y="27155"/>
                    <a:pt x="36404" y="27177"/>
                  </a:cubicBezTo>
                  <a:cubicBezTo>
                    <a:pt x="36355" y="27146"/>
                    <a:pt x="36297" y="27131"/>
                    <a:pt x="36239" y="27131"/>
                  </a:cubicBezTo>
                  <a:cubicBezTo>
                    <a:pt x="36092" y="27131"/>
                    <a:pt x="35945" y="27229"/>
                    <a:pt x="35945" y="27417"/>
                  </a:cubicBezTo>
                  <a:cubicBezTo>
                    <a:pt x="35792" y="41554"/>
                    <a:pt x="35945" y="55692"/>
                    <a:pt x="36448" y="69829"/>
                  </a:cubicBezTo>
                  <a:cubicBezTo>
                    <a:pt x="36404" y="69829"/>
                    <a:pt x="36382" y="69873"/>
                    <a:pt x="36404" y="69917"/>
                  </a:cubicBezTo>
                  <a:cubicBezTo>
                    <a:pt x="36426" y="69917"/>
                    <a:pt x="36426" y="69939"/>
                    <a:pt x="36448" y="69939"/>
                  </a:cubicBezTo>
                  <a:cubicBezTo>
                    <a:pt x="36775" y="79619"/>
                    <a:pt x="37256" y="89299"/>
                    <a:pt x="37890" y="98957"/>
                  </a:cubicBezTo>
                  <a:cubicBezTo>
                    <a:pt x="37977" y="100093"/>
                    <a:pt x="38130" y="101273"/>
                    <a:pt x="37999" y="102409"/>
                  </a:cubicBezTo>
                  <a:cubicBezTo>
                    <a:pt x="37802" y="104288"/>
                    <a:pt x="36644" y="105293"/>
                    <a:pt x="34809" y="105534"/>
                  </a:cubicBezTo>
                  <a:cubicBezTo>
                    <a:pt x="32034" y="105905"/>
                    <a:pt x="29128" y="105796"/>
                    <a:pt x="26309" y="105905"/>
                  </a:cubicBezTo>
                  <a:cubicBezTo>
                    <a:pt x="26047" y="105927"/>
                    <a:pt x="25763" y="105927"/>
                    <a:pt x="25479" y="105949"/>
                  </a:cubicBezTo>
                  <a:cubicBezTo>
                    <a:pt x="25479" y="105927"/>
                    <a:pt x="25479" y="105927"/>
                    <a:pt x="25479" y="105927"/>
                  </a:cubicBezTo>
                  <a:cubicBezTo>
                    <a:pt x="25462" y="105910"/>
                    <a:pt x="25445" y="105903"/>
                    <a:pt x="25430" y="105903"/>
                  </a:cubicBezTo>
                  <a:cubicBezTo>
                    <a:pt x="25405" y="105903"/>
                    <a:pt x="25383" y="105922"/>
                    <a:pt x="25369" y="105949"/>
                  </a:cubicBezTo>
                  <a:cubicBezTo>
                    <a:pt x="22813" y="106036"/>
                    <a:pt x="20256" y="106146"/>
                    <a:pt x="17700" y="106233"/>
                  </a:cubicBezTo>
                  <a:cubicBezTo>
                    <a:pt x="16345" y="106277"/>
                    <a:pt x="14990" y="106342"/>
                    <a:pt x="13614" y="106386"/>
                  </a:cubicBezTo>
                  <a:cubicBezTo>
                    <a:pt x="13263" y="106395"/>
                    <a:pt x="12843" y="106443"/>
                    <a:pt x="12424" y="106443"/>
                  </a:cubicBezTo>
                  <a:cubicBezTo>
                    <a:pt x="11852" y="106443"/>
                    <a:pt x="11283" y="106353"/>
                    <a:pt x="10904" y="105949"/>
                  </a:cubicBezTo>
                  <a:cubicBezTo>
                    <a:pt x="10380" y="105381"/>
                    <a:pt x="10314" y="104463"/>
                    <a:pt x="10270" y="103764"/>
                  </a:cubicBezTo>
                  <a:cubicBezTo>
                    <a:pt x="9899" y="97864"/>
                    <a:pt x="9833" y="91943"/>
                    <a:pt x="9593" y="86043"/>
                  </a:cubicBezTo>
                  <a:cubicBezTo>
                    <a:pt x="9375" y="80012"/>
                    <a:pt x="9156" y="74003"/>
                    <a:pt x="8916" y="67994"/>
                  </a:cubicBezTo>
                  <a:cubicBezTo>
                    <a:pt x="8675" y="61351"/>
                    <a:pt x="8435" y="54730"/>
                    <a:pt x="8173" y="48110"/>
                  </a:cubicBezTo>
                  <a:cubicBezTo>
                    <a:pt x="7932" y="41314"/>
                    <a:pt x="7867" y="34497"/>
                    <a:pt x="7321" y="27745"/>
                  </a:cubicBezTo>
                  <a:cubicBezTo>
                    <a:pt x="7321" y="27745"/>
                    <a:pt x="7321" y="27723"/>
                    <a:pt x="7321" y="27723"/>
                  </a:cubicBezTo>
                  <a:cubicBezTo>
                    <a:pt x="7539" y="27657"/>
                    <a:pt x="7517" y="27329"/>
                    <a:pt x="7255" y="27308"/>
                  </a:cubicBezTo>
                  <a:cubicBezTo>
                    <a:pt x="6053" y="27242"/>
                    <a:pt x="4830" y="27198"/>
                    <a:pt x="3628" y="27067"/>
                  </a:cubicBezTo>
                  <a:cubicBezTo>
                    <a:pt x="3103" y="27024"/>
                    <a:pt x="1923" y="27089"/>
                    <a:pt x="1465" y="26783"/>
                  </a:cubicBezTo>
                  <a:cubicBezTo>
                    <a:pt x="459" y="26084"/>
                    <a:pt x="1159" y="25297"/>
                    <a:pt x="1639" y="24598"/>
                  </a:cubicBezTo>
                  <a:cubicBezTo>
                    <a:pt x="3060" y="22566"/>
                    <a:pt x="4480" y="20534"/>
                    <a:pt x="5900" y="18524"/>
                  </a:cubicBezTo>
                  <a:cubicBezTo>
                    <a:pt x="8806" y="14394"/>
                    <a:pt x="11691" y="10286"/>
                    <a:pt x="14575" y="6156"/>
                  </a:cubicBezTo>
                  <a:cubicBezTo>
                    <a:pt x="15296" y="5151"/>
                    <a:pt x="16017" y="4124"/>
                    <a:pt x="16716" y="3119"/>
                  </a:cubicBezTo>
                  <a:cubicBezTo>
                    <a:pt x="17459" y="2070"/>
                    <a:pt x="18224" y="846"/>
                    <a:pt x="19601" y="628"/>
                  </a:cubicBezTo>
                  <a:cubicBezTo>
                    <a:pt x="19781" y="598"/>
                    <a:pt x="19957" y="583"/>
                    <a:pt x="20128" y="583"/>
                  </a:cubicBezTo>
                  <a:close/>
                  <a:moveTo>
                    <a:pt x="38130" y="104135"/>
                  </a:moveTo>
                  <a:cubicBezTo>
                    <a:pt x="38939" y="104922"/>
                    <a:pt x="39725" y="105730"/>
                    <a:pt x="40578" y="106473"/>
                  </a:cubicBezTo>
                  <a:cubicBezTo>
                    <a:pt x="40446" y="106889"/>
                    <a:pt x="40272" y="107282"/>
                    <a:pt x="40053" y="107631"/>
                  </a:cubicBezTo>
                  <a:cubicBezTo>
                    <a:pt x="39900" y="107872"/>
                    <a:pt x="39747" y="108090"/>
                    <a:pt x="39551" y="108287"/>
                  </a:cubicBezTo>
                  <a:cubicBezTo>
                    <a:pt x="38720" y="107326"/>
                    <a:pt x="37802" y="106386"/>
                    <a:pt x="36907" y="105490"/>
                  </a:cubicBezTo>
                  <a:cubicBezTo>
                    <a:pt x="37147" y="105315"/>
                    <a:pt x="37387" y="105140"/>
                    <a:pt x="37606" y="104900"/>
                  </a:cubicBezTo>
                  <a:cubicBezTo>
                    <a:pt x="37824" y="104660"/>
                    <a:pt x="37999" y="104419"/>
                    <a:pt x="38130" y="104135"/>
                  </a:cubicBezTo>
                  <a:close/>
                  <a:moveTo>
                    <a:pt x="36775" y="105556"/>
                  </a:moveTo>
                  <a:cubicBezTo>
                    <a:pt x="37628" y="106517"/>
                    <a:pt x="38502" y="107500"/>
                    <a:pt x="39419" y="108418"/>
                  </a:cubicBezTo>
                  <a:cubicBezTo>
                    <a:pt x="38458" y="109314"/>
                    <a:pt x="37125" y="109729"/>
                    <a:pt x="35858" y="110057"/>
                  </a:cubicBezTo>
                  <a:cubicBezTo>
                    <a:pt x="35639" y="110122"/>
                    <a:pt x="35399" y="110166"/>
                    <a:pt x="35180" y="110210"/>
                  </a:cubicBezTo>
                  <a:cubicBezTo>
                    <a:pt x="34394" y="109445"/>
                    <a:pt x="33607" y="108680"/>
                    <a:pt x="32908" y="107850"/>
                  </a:cubicBezTo>
                  <a:cubicBezTo>
                    <a:pt x="32493" y="107347"/>
                    <a:pt x="32121" y="106801"/>
                    <a:pt x="31706" y="106320"/>
                  </a:cubicBezTo>
                  <a:cubicBezTo>
                    <a:pt x="31706" y="106320"/>
                    <a:pt x="31684" y="106299"/>
                    <a:pt x="31684" y="106299"/>
                  </a:cubicBezTo>
                  <a:cubicBezTo>
                    <a:pt x="32471" y="106277"/>
                    <a:pt x="33367" y="106299"/>
                    <a:pt x="34241" y="106233"/>
                  </a:cubicBezTo>
                  <a:cubicBezTo>
                    <a:pt x="35137" y="107391"/>
                    <a:pt x="36098" y="108549"/>
                    <a:pt x="37191" y="109532"/>
                  </a:cubicBezTo>
                  <a:cubicBezTo>
                    <a:pt x="37211" y="109553"/>
                    <a:pt x="37234" y="109561"/>
                    <a:pt x="37255" y="109561"/>
                  </a:cubicBezTo>
                  <a:cubicBezTo>
                    <a:pt x="37327" y="109561"/>
                    <a:pt x="37389" y="109468"/>
                    <a:pt x="37322" y="109401"/>
                  </a:cubicBezTo>
                  <a:cubicBezTo>
                    <a:pt x="36382" y="108309"/>
                    <a:pt x="35377" y="107282"/>
                    <a:pt x="34416" y="106211"/>
                  </a:cubicBezTo>
                  <a:cubicBezTo>
                    <a:pt x="35268" y="106124"/>
                    <a:pt x="36076" y="105949"/>
                    <a:pt x="36775" y="105556"/>
                  </a:cubicBezTo>
                  <a:close/>
                  <a:moveTo>
                    <a:pt x="10926" y="106604"/>
                  </a:moveTo>
                  <a:cubicBezTo>
                    <a:pt x="11363" y="106889"/>
                    <a:pt x="11953" y="107020"/>
                    <a:pt x="12718" y="107020"/>
                  </a:cubicBezTo>
                  <a:lnTo>
                    <a:pt x="12827" y="107020"/>
                  </a:lnTo>
                  <a:cubicBezTo>
                    <a:pt x="13854" y="108156"/>
                    <a:pt x="14968" y="109270"/>
                    <a:pt x="16170" y="110275"/>
                  </a:cubicBezTo>
                  <a:cubicBezTo>
                    <a:pt x="13941" y="109751"/>
                    <a:pt x="11887" y="108658"/>
                    <a:pt x="10926" y="106604"/>
                  </a:cubicBezTo>
                  <a:close/>
                  <a:moveTo>
                    <a:pt x="31575" y="106299"/>
                  </a:moveTo>
                  <a:cubicBezTo>
                    <a:pt x="31859" y="106604"/>
                    <a:pt x="32099" y="107107"/>
                    <a:pt x="32296" y="107369"/>
                  </a:cubicBezTo>
                  <a:cubicBezTo>
                    <a:pt x="32536" y="107697"/>
                    <a:pt x="32799" y="108003"/>
                    <a:pt x="33061" y="108331"/>
                  </a:cubicBezTo>
                  <a:cubicBezTo>
                    <a:pt x="33629" y="109008"/>
                    <a:pt x="34241" y="109664"/>
                    <a:pt x="34918" y="110275"/>
                  </a:cubicBezTo>
                  <a:cubicBezTo>
                    <a:pt x="34197" y="110407"/>
                    <a:pt x="33476" y="110494"/>
                    <a:pt x="32755" y="110559"/>
                  </a:cubicBezTo>
                  <a:cubicBezTo>
                    <a:pt x="31509" y="109117"/>
                    <a:pt x="30089" y="107784"/>
                    <a:pt x="28800" y="106408"/>
                  </a:cubicBezTo>
                  <a:cubicBezTo>
                    <a:pt x="29608" y="106364"/>
                    <a:pt x="30417" y="106342"/>
                    <a:pt x="31225" y="106299"/>
                  </a:cubicBezTo>
                  <a:close/>
                  <a:moveTo>
                    <a:pt x="20322" y="106736"/>
                  </a:moveTo>
                  <a:cubicBezTo>
                    <a:pt x="21567" y="108025"/>
                    <a:pt x="22857" y="109401"/>
                    <a:pt x="24233" y="110559"/>
                  </a:cubicBezTo>
                  <a:cubicBezTo>
                    <a:pt x="23556" y="110559"/>
                    <a:pt x="22878" y="110581"/>
                    <a:pt x="22201" y="110603"/>
                  </a:cubicBezTo>
                  <a:cubicBezTo>
                    <a:pt x="20890" y="109314"/>
                    <a:pt x="19491" y="108068"/>
                    <a:pt x="18137" y="106823"/>
                  </a:cubicBezTo>
                  <a:cubicBezTo>
                    <a:pt x="18880" y="106779"/>
                    <a:pt x="19601" y="106757"/>
                    <a:pt x="20322" y="106736"/>
                  </a:cubicBezTo>
                  <a:close/>
                  <a:moveTo>
                    <a:pt x="23119" y="106626"/>
                  </a:moveTo>
                  <a:cubicBezTo>
                    <a:pt x="23752" y="107347"/>
                    <a:pt x="24408" y="108025"/>
                    <a:pt x="25063" y="108724"/>
                  </a:cubicBezTo>
                  <a:cubicBezTo>
                    <a:pt x="25653" y="109358"/>
                    <a:pt x="26222" y="110057"/>
                    <a:pt x="26877" y="110603"/>
                  </a:cubicBezTo>
                  <a:cubicBezTo>
                    <a:pt x="26134" y="110603"/>
                    <a:pt x="25413" y="110581"/>
                    <a:pt x="24692" y="110559"/>
                  </a:cubicBezTo>
                  <a:lnTo>
                    <a:pt x="24561" y="110559"/>
                  </a:lnTo>
                  <a:cubicBezTo>
                    <a:pt x="23359" y="109183"/>
                    <a:pt x="21895" y="107937"/>
                    <a:pt x="20518" y="106714"/>
                  </a:cubicBezTo>
                  <a:cubicBezTo>
                    <a:pt x="21021" y="106692"/>
                    <a:pt x="21524" y="106670"/>
                    <a:pt x="22004" y="106648"/>
                  </a:cubicBezTo>
                  <a:cubicBezTo>
                    <a:pt x="22376" y="106648"/>
                    <a:pt x="22747" y="106626"/>
                    <a:pt x="23119" y="106626"/>
                  </a:cubicBezTo>
                  <a:close/>
                  <a:moveTo>
                    <a:pt x="15515" y="106932"/>
                  </a:moveTo>
                  <a:cubicBezTo>
                    <a:pt x="16826" y="108200"/>
                    <a:pt x="18137" y="109467"/>
                    <a:pt x="19513" y="110625"/>
                  </a:cubicBezTo>
                  <a:lnTo>
                    <a:pt x="19011" y="110625"/>
                  </a:lnTo>
                  <a:cubicBezTo>
                    <a:pt x="18246" y="110603"/>
                    <a:pt x="17437" y="110516"/>
                    <a:pt x="16651" y="110363"/>
                  </a:cubicBezTo>
                  <a:cubicBezTo>
                    <a:pt x="15427" y="109248"/>
                    <a:pt x="14204" y="108156"/>
                    <a:pt x="13024" y="106998"/>
                  </a:cubicBezTo>
                  <a:cubicBezTo>
                    <a:pt x="13854" y="106998"/>
                    <a:pt x="14684" y="106976"/>
                    <a:pt x="15515" y="106932"/>
                  </a:cubicBezTo>
                  <a:close/>
                  <a:moveTo>
                    <a:pt x="17918" y="106823"/>
                  </a:moveTo>
                  <a:cubicBezTo>
                    <a:pt x="19164" y="108156"/>
                    <a:pt x="20475" y="109467"/>
                    <a:pt x="21851" y="110603"/>
                  </a:cubicBezTo>
                  <a:cubicBezTo>
                    <a:pt x="21174" y="110625"/>
                    <a:pt x="20475" y="110647"/>
                    <a:pt x="19776" y="110647"/>
                  </a:cubicBezTo>
                  <a:cubicBezTo>
                    <a:pt x="18486" y="109336"/>
                    <a:pt x="17088" y="108134"/>
                    <a:pt x="15711" y="106932"/>
                  </a:cubicBezTo>
                  <a:cubicBezTo>
                    <a:pt x="16454" y="106910"/>
                    <a:pt x="17175" y="106867"/>
                    <a:pt x="17918" y="106823"/>
                  </a:cubicBezTo>
                  <a:close/>
                  <a:moveTo>
                    <a:pt x="25785" y="106517"/>
                  </a:moveTo>
                  <a:cubicBezTo>
                    <a:pt x="26921" y="107981"/>
                    <a:pt x="28166" y="109467"/>
                    <a:pt x="29587" y="110669"/>
                  </a:cubicBezTo>
                  <a:cubicBezTo>
                    <a:pt x="28778" y="110669"/>
                    <a:pt x="27970" y="110647"/>
                    <a:pt x="27139" y="110625"/>
                  </a:cubicBezTo>
                  <a:cubicBezTo>
                    <a:pt x="26593" y="109882"/>
                    <a:pt x="25872" y="109248"/>
                    <a:pt x="25216" y="108571"/>
                  </a:cubicBezTo>
                  <a:cubicBezTo>
                    <a:pt x="24583" y="107916"/>
                    <a:pt x="23949" y="107260"/>
                    <a:pt x="23315" y="106604"/>
                  </a:cubicBezTo>
                  <a:cubicBezTo>
                    <a:pt x="24146" y="106583"/>
                    <a:pt x="24954" y="106539"/>
                    <a:pt x="25785" y="106517"/>
                  </a:cubicBezTo>
                  <a:close/>
                  <a:moveTo>
                    <a:pt x="28647" y="106408"/>
                  </a:moveTo>
                  <a:cubicBezTo>
                    <a:pt x="29871" y="107828"/>
                    <a:pt x="31116" y="109336"/>
                    <a:pt x="32515" y="110581"/>
                  </a:cubicBezTo>
                  <a:cubicBezTo>
                    <a:pt x="31859" y="110625"/>
                    <a:pt x="31225" y="110647"/>
                    <a:pt x="30592" y="110647"/>
                  </a:cubicBezTo>
                  <a:cubicBezTo>
                    <a:pt x="30373" y="110669"/>
                    <a:pt x="30155" y="110669"/>
                    <a:pt x="29936" y="110669"/>
                  </a:cubicBezTo>
                  <a:cubicBezTo>
                    <a:pt x="28603" y="109270"/>
                    <a:pt x="27227" y="107959"/>
                    <a:pt x="25959" y="106495"/>
                  </a:cubicBezTo>
                  <a:cubicBezTo>
                    <a:pt x="26855" y="106473"/>
                    <a:pt x="27751" y="106430"/>
                    <a:pt x="28647" y="106408"/>
                  </a:cubicBezTo>
                  <a:close/>
                  <a:moveTo>
                    <a:pt x="20070" y="1"/>
                  </a:moveTo>
                  <a:cubicBezTo>
                    <a:pt x="18320" y="1"/>
                    <a:pt x="17233" y="1390"/>
                    <a:pt x="16214" y="2813"/>
                  </a:cubicBezTo>
                  <a:cubicBezTo>
                    <a:pt x="12565" y="8013"/>
                    <a:pt x="8938" y="13214"/>
                    <a:pt x="5267" y="18414"/>
                  </a:cubicBezTo>
                  <a:cubicBezTo>
                    <a:pt x="4218" y="19922"/>
                    <a:pt x="3147" y="21452"/>
                    <a:pt x="2076" y="22959"/>
                  </a:cubicBezTo>
                  <a:cubicBezTo>
                    <a:pt x="1443" y="23855"/>
                    <a:pt x="263" y="24970"/>
                    <a:pt x="219" y="26128"/>
                  </a:cubicBezTo>
                  <a:lnTo>
                    <a:pt x="219" y="26215"/>
                  </a:lnTo>
                  <a:cubicBezTo>
                    <a:pt x="110" y="26237"/>
                    <a:pt x="1" y="26368"/>
                    <a:pt x="88" y="26477"/>
                  </a:cubicBezTo>
                  <a:cubicBezTo>
                    <a:pt x="875" y="27832"/>
                    <a:pt x="2098" y="28837"/>
                    <a:pt x="3344" y="29777"/>
                  </a:cubicBezTo>
                  <a:cubicBezTo>
                    <a:pt x="3824" y="30126"/>
                    <a:pt x="4305" y="30585"/>
                    <a:pt x="4917" y="30651"/>
                  </a:cubicBezTo>
                  <a:cubicBezTo>
                    <a:pt x="5007" y="30662"/>
                    <a:pt x="5096" y="30666"/>
                    <a:pt x="5185" y="30666"/>
                  </a:cubicBezTo>
                  <a:cubicBezTo>
                    <a:pt x="5812" y="30666"/>
                    <a:pt x="6427" y="30430"/>
                    <a:pt x="7058" y="30410"/>
                  </a:cubicBezTo>
                  <a:cubicBezTo>
                    <a:pt x="7124" y="35851"/>
                    <a:pt x="7430" y="41292"/>
                    <a:pt x="7626" y="46711"/>
                  </a:cubicBezTo>
                  <a:cubicBezTo>
                    <a:pt x="7867" y="53048"/>
                    <a:pt x="8085" y="59363"/>
                    <a:pt x="8304" y="65678"/>
                  </a:cubicBezTo>
                  <a:lnTo>
                    <a:pt x="9003" y="84885"/>
                  </a:lnTo>
                  <a:cubicBezTo>
                    <a:pt x="9222" y="91178"/>
                    <a:pt x="9309" y="97493"/>
                    <a:pt x="9680" y="103764"/>
                  </a:cubicBezTo>
                  <a:cubicBezTo>
                    <a:pt x="9724" y="104638"/>
                    <a:pt x="9899" y="105359"/>
                    <a:pt x="10227" y="105883"/>
                  </a:cubicBezTo>
                  <a:cubicBezTo>
                    <a:pt x="10751" y="108003"/>
                    <a:pt x="12543" y="109554"/>
                    <a:pt x="14553" y="110363"/>
                  </a:cubicBezTo>
                  <a:cubicBezTo>
                    <a:pt x="16293" y="111066"/>
                    <a:pt x="18168" y="111222"/>
                    <a:pt x="20060" y="111222"/>
                  </a:cubicBezTo>
                  <a:cubicBezTo>
                    <a:pt x="21569" y="111222"/>
                    <a:pt x="23089" y="111123"/>
                    <a:pt x="24562" y="111123"/>
                  </a:cubicBezTo>
                  <a:cubicBezTo>
                    <a:pt x="24745" y="111123"/>
                    <a:pt x="24926" y="111124"/>
                    <a:pt x="25107" y="111128"/>
                  </a:cubicBezTo>
                  <a:cubicBezTo>
                    <a:pt x="26759" y="111159"/>
                    <a:pt x="28426" y="111243"/>
                    <a:pt x="30088" y="111243"/>
                  </a:cubicBezTo>
                  <a:cubicBezTo>
                    <a:pt x="31945" y="111243"/>
                    <a:pt x="33796" y="111138"/>
                    <a:pt x="35617" y="110734"/>
                  </a:cubicBezTo>
                  <a:cubicBezTo>
                    <a:pt x="36972" y="110428"/>
                    <a:pt x="38502" y="109991"/>
                    <a:pt x="39594" y="109074"/>
                  </a:cubicBezTo>
                  <a:cubicBezTo>
                    <a:pt x="40687" y="108178"/>
                    <a:pt x="41146" y="106801"/>
                    <a:pt x="41364" y="105446"/>
                  </a:cubicBezTo>
                  <a:cubicBezTo>
                    <a:pt x="41605" y="104070"/>
                    <a:pt x="41692" y="102649"/>
                    <a:pt x="41692" y="101229"/>
                  </a:cubicBezTo>
                  <a:cubicBezTo>
                    <a:pt x="41736" y="101273"/>
                    <a:pt x="41779" y="101317"/>
                    <a:pt x="41845" y="101360"/>
                  </a:cubicBezTo>
                  <a:cubicBezTo>
                    <a:pt x="41855" y="101367"/>
                    <a:pt x="41866" y="101370"/>
                    <a:pt x="41876" y="101370"/>
                  </a:cubicBezTo>
                  <a:cubicBezTo>
                    <a:pt x="41929" y="101370"/>
                    <a:pt x="41969" y="101288"/>
                    <a:pt x="41932" y="101251"/>
                  </a:cubicBezTo>
                  <a:cubicBezTo>
                    <a:pt x="41845" y="101164"/>
                    <a:pt x="41757" y="101076"/>
                    <a:pt x="41692" y="100989"/>
                  </a:cubicBezTo>
                  <a:cubicBezTo>
                    <a:pt x="41670" y="98760"/>
                    <a:pt x="41452" y="96531"/>
                    <a:pt x="41233" y="94346"/>
                  </a:cubicBezTo>
                  <a:cubicBezTo>
                    <a:pt x="40818" y="90435"/>
                    <a:pt x="40490" y="86524"/>
                    <a:pt x="40403" y="82590"/>
                  </a:cubicBezTo>
                  <a:cubicBezTo>
                    <a:pt x="40228" y="74615"/>
                    <a:pt x="40162" y="66639"/>
                    <a:pt x="40053" y="58664"/>
                  </a:cubicBezTo>
                  <a:cubicBezTo>
                    <a:pt x="39944" y="49705"/>
                    <a:pt x="39813" y="40724"/>
                    <a:pt x="39682" y="31765"/>
                  </a:cubicBezTo>
                  <a:cubicBezTo>
                    <a:pt x="40752" y="31678"/>
                    <a:pt x="41845" y="31656"/>
                    <a:pt x="42894" y="31437"/>
                  </a:cubicBezTo>
                  <a:cubicBezTo>
                    <a:pt x="43396" y="31350"/>
                    <a:pt x="43811" y="31110"/>
                    <a:pt x="43943" y="30585"/>
                  </a:cubicBezTo>
                  <a:cubicBezTo>
                    <a:pt x="44270" y="29252"/>
                    <a:pt x="42522" y="27592"/>
                    <a:pt x="41692" y="26739"/>
                  </a:cubicBezTo>
                  <a:lnTo>
                    <a:pt x="41692" y="26718"/>
                  </a:lnTo>
                  <a:cubicBezTo>
                    <a:pt x="41692" y="26696"/>
                    <a:pt x="41670" y="26674"/>
                    <a:pt x="41670" y="26630"/>
                  </a:cubicBezTo>
                  <a:cubicBezTo>
                    <a:pt x="41408" y="25494"/>
                    <a:pt x="40228" y="24314"/>
                    <a:pt x="39572" y="23374"/>
                  </a:cubicBezTo>
                  <a:cubicBezTo>
                    <a:pt x="38698" y="22107"/>
                    <a:pt x="37802" y="20818"/>
                    <a:pt x="36907" y="19551"/>
                  </a:cubicBezTo>
                  <a:cubicBezTo>
                    <a:pt x="33454" y="14612"/>
                    <a:pt x="29936" y="9696"/>
                    <a:pt x="26243" y="4932"/>
                  </a:cubicBezTo>
                  <a:cubicBezTo>
                    <a:pt x="24823" y="3097"/>
                    <a:pt x="23294" y="584"/>
                    <a:pt x="20824" y="81"/>
                  </a:cubicBezTo>
                  <a:cubicBezTo>
                    <a:pt x="20560" y="26"/>
                    <a:pt x="20309" y="1"/>
                    <a:pt x="200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solidFill>
                <a:srgbClr val="FF0000"/>
              </a:solidFill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58;p22"/>
            <p:cNvSpPr txBox="1"/>
            <p:nvPr/>
          </p:nvSpPr>
          <p:spPr>
            <a:xfrm>
              <a:off x="3345214" y="2160575"/>
              <a:ext cx="5074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b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latin typeface="Nerko One"/>
                  <a:ea typeface="Nerko One"/>
                  <a:cs typeface="Nerko One"/>
                  <a:sym typeface="Nerko One"/>
                </a:rPr>
                <a:t>Krama Alus</a:t>
              </a:r>
              <a:endParaRPr sz="2400" dirty="0"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sp>
          <p:nvSpPr>
            <p:cNvPr id="12" name="Google Shape;1460;p22"/>
            <p:cNvSpPr txBox="1"/>
            <p:nvPr/>
          </p:nvSpPr>
          <p:spPr>
            <a:xfrm>
              <a:off x="725750" y="2309325"/>
              <a:ext cx="713100" cy="493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3657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3500" dirty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2</a:t>
              </a:r>
              <a:endParaRPr sz="35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</p:grpSp>
      <p:sp>
        <p:nvSpPr>
          <p:cNvPr id="14" name="Google Shape;1459;p22"/>
          <p:cNvSpPr txBox="1"/>
          <p:nvPr/>
        </p:nvSpPr>
        <p:spPr>
          <a:xfrm>
            <a:off x="3654494" y="3868852"/>
            <a:ext cx="6094623" cy="53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B</a:t>
            </a: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asa krama kang tembung-tembunge alus lan kecampuran krama inggil.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Digunakake bocah enom marang wong tuwa.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Tuladha</a:t>
            </a:r>
            <a:r>
              <a:rPr lang="en" sz="2000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" sz="2000" dirty="0" smtClean="0">
                <a:solidFill>
                  <a:schemeClr val="dk1"/>
                </a:solidFill>
                <a:latin typeface="Calibri" panose="020F0502020204030204" pitchFamily="34" charset="0"/>
                <a:ea typeface="Coming Soon"/>
                <a:cs typeface="Coming Soon"/>
                <a:sym typeface="Coming Soon"/>
              </a:rPr>
              <a:t>: "Bapak sampun dhahar punapa dereng?"</a:t>
            </a:r>
            <a:endParaRPr sz="2000"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  <p:extLst>
      <p:ext uri="{BB962C8B-B14F-4D97-AF65-F5344CB8AC3E}">
        <p14:creationId xmlns:p14="http://schemas.microsoft.com/office/powerpoint/2010/main" val="216208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B4169C3-842C-4EE2-8EEB-B8E7F998B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B. </a:t>
            </a:r>
            <a:r>
              <a:rPr lang="en-US" sz="2800" dirty="0" err="1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Nulis</a:t>
            </a:r>
            <a:r>
              <a:rPr lang="en-US" sz="2800" dirty="0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+mn-lt"/>
                <a:cs typeface="Arial" panose="020B0604020202020204" pitchFamily="34" charset="0"/>
              </a:rPr>
              <a:t>Pawarta</a:t>
            </a:r>
            <a:endParaRPr lang="id-ID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0246" y="145450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Nulis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nggunakake</a:t>
            </a:r>
            <a:r>
              <a:rPr lang="en-US" sz="2000" dirty="0" smtClean="0"/>
              <a:t> </a:t>
            </a:r>
            <a:r>
              <a:rPr lang="en-US" sz="2000" dirty="0" err="1" smtClean="0"/>
              <a:t>teknik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kaandharake</a:t>
            </a:r>
            <a:r>
              <a:rPr lang="en-US" sz="2000" dirty="0" smtClean="0"/>
              <a:t> </a:t>
            </a:r>
            <a:r>
              <a:rPr lang="en-US" sz="2000" dirty="0" err="1" smtClean="0"/>
              <a:t>iki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/>
          </a:p>
        </p:txBody>
      </p:sp>
      <p:cxnSp>
        <p:nvCxnSpPr>
          <p:cNvPr id="49" name="Google Shape;1860;p23"/>
          <p:cNvCxnSpPr/>
          <p:nvPr/>
        </p:nvCxnSpPr>
        <p:spPr>
          <a:xfrm flipH="1">
            <a:off x="3109830" y="3687317"/>
            <a:ext cx="13860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grpSp>
        <p:nvGrpSpPr>
          <p:cNvPr id="6" name="Google Shape;1477;p23"/>
          <p:cNvGrpSpPr/>
          <p:nvPr/>
        </p:nvGrpSpPr>
        <p:grpSpPr>
          <a:xfrm>
            <a:off x="1111117" y="2542146"/>
            <a:ext cx="2479063" cy="2375703"/>
            <a:chOff x="3483146" y="1409675"/>
            <a:chExt cx="726756" cy="620577"/>
          </a:xfrm>
        </p:grpSpPr>
        <p:sp>
          <p:nvSpPr>
            <p:cNvPr id="7" name="Google Shape;1478;p23"/>
            <p:cNvSpPr/>
            <p:nvPr/>
          </p:nvSpPr>
          <p:spPr>
            <a:xfrm>
              <a:off x="3483146" y="1409675"/>
              <a:ext cx="726756" cy="620577"/>
            </a:xfrm>
            <a:custGeom>
              <a:avLst/>
              <a:gdLst/>
              <a:ahLst/>
              <a:cxnLst/>
              <a:rect l="l" t="t" r="r" b="b"/>
              <a:pathLst>
                <a:path w="47392" h="40468" extrusionOk="0">
                  <a:moveTo>
                    <a:pt x="45719" y="8512"/>
                  </a:moveTo>
                  <a:cubicBezTo>
                    <a:pt x="46160" y="8512"/>
                    <a:pt x="46334" y="9018"/>
                    <a:pt x="46396" y="9636"/>
                  </a:cubicBezTo>
                  <a:cubicBezTo>
                    <a:pt x="46283" y="9568"/>
                    <a:pt x="46170" y="9500"/>
                    <a:pt x="46057" y="9433"/>
                  </a:cubicBezTo>
                  <a:cubicBezTo>
                    <a:pt x="45830" y="9319"/>
                    <a:pt x="45627" y="9206"/>
                    <a:pt x="45400" y="9116"/>
                  </a:cubicBezTo>
                  <a:cubicBezTo>
                    <a:pt x="45378" y="8935"/>
                    <a:pt x="45378" y="8754"/>
                    <a:pt x="45355" y="8573"/>
                  </a:cubicBezTo>
                  <a:cubicBezTo>
                    <a:pt x="45355" y="8550"/>
                    <a:pt x="45355" y="8527"/>
                    <a:pt x="45355" y="8527"/>
                  </a:cubicBezTo>
                  <a:cubicBezTo>
                    <a:pt x="45389" y="8539"/>
                    <a:pt x="45429" y="8544"/>
                    <a:pt x="45468" y="8544"/>
                  </a:cubicBezTo>
                  <a:cubicBezTo>
                    <a:pt x="45508" y="8544"/>
                    <a:pt x="45547" y="8539"/>
                    <a:pt x="45581" y="8527"/>
                  </a:cubicBezTo>
                  <a:cubicBezTo>
                    <a:pt x="45630" y="8517"/>
                    <a:pt x="45676" y="8512"/>
                    <a:pt x="45719" y="8512"/>
                  </a:cubicBezTo>
                  <a:close/>
                  <a:moveTo>
                    <a:pt x="3984" y="9274"/>
                  </a:moveTo>
                  <a:cubicBezTo>
                    <a:pt x="3984" y="9297"/>
                    <a:pt x="3984" y="9342"/>
                    <a:pt x="4006" y="9365"/>
                  </a:cubicBezTo>
                  <a:cubicBezTo>
                    <a:pt x="3735" y="9410"/>
                    <a:pt x="3531" y="9523"/>
                    <a:pt x="3373" y="9682"/>
                  </a:cubicBezTo>
                  <a:cubicBezTo>
                    <a:pt x="3305" y="9659"/>
                    <a:pt x="3237" y="9659"/>
                    <a:pt x="3169" y="9636"/>
                  </a:cubicBezTo>
                  <a:cubicBezTo>
                    <a:pt x="3078" y="9614"/>
                    <a:pt x="2988" y="9568"/>
                    <a:pt x="2920" y="9523"/>
                  </a:cubicBezTo>
                  <a:cubicBezTo>
                    <a:pt x="3282" y="9433"/>
                    <a:pt x="3644" y="9342"/>
                    <a:pt x="3984" y="9274"/>
                  </a:cubicBezTo>
                  <a:close/>
                  <a:moveTo>
                    <a:pt x="2648" y="9614"/>
                  </a:moveTo>
                  <a:cubicBezTo>
                    <a:pt x="2762" y="9704"/>
                    <a:pt x="2897" y="9772"/>
                    <a:pt x="3033" y="9817"/>
                  </a:cubicBezTo>
                  <a:cubicBezTo>
                    <a:pt x="3078" y="9840"/>
                    <a:pt x="3124" y="9863"/>
                    <a:pt x="3192" y="9885"/>
                  </a:cubicBezTo>
                  <a:cubicBezTo>
                    <a:pt x="3078" y="10044"/>
                    <a:pt x="3011" y="10202"/>
                    <a:pt x="2965" y="10383"/>
                  </a:cubicBezTo>
                  <a:cubicBezTo>
                    <a:pt x="2875" y="10360"/>
                    <a:pt x="2807" y="10338"/>
                    <a:pt x="2739" y="10315"/>
                  </a:cubicBezTo>
                  <a:cubicBezTo>
                    <a:pt x="2445" y="10225"/>
                    <a:pt x="2151" y="10112"/>
                    <a:pt x="1879" y="9976"/>
                  </a:cubicBezTo>
                  <a:cubicBezTo>
                    <a:pt x="2105" y="9817"/>
                    <a:pt x="2377" y="9704"/>
                    <a:pt x="2648" y="9614"/>
                  </a:cubicBezTo>
                  <a:close/>
                  <a:moveTo>
                    <a:pt x="45423" y="9387"/>
                  </a:moveTo>
                  <a:cubicBezTo>
                    <a:pt x="45559" y="9500"/>
                    <a:pt x="45717" y="9614"/>
                    <a:pt x="45876" y="9727"/>
                  </a:cubicBezTo>
                  <a:cubicBezTo>
                    <a:pt x="46057" y="9840"/>
                    <a:pt x="46238" y="9998"/>
                    <a:pt x="46419" y="10089"/>
                  </a:cubicBezTo>
                  <a:cubicBezTo>
                    <a:pt x="46441" y="10360"/>
                    <a:pt x="46419" y="10609"/>
                    <a:pt x="46419" y="10813"/>
                  </a:cubicBezTo>
                  <a:cubicBezTo>
                    <a:pt x="46351" y="10790"/>
                    <a:pt x="46283" y="10768"/>
                    <a:pt x="46215" y="10723"/>
                  </a:cubicBezTo>
                  <a:cubicBezTo>
                    <a:pt x="45966" y="10609"/>
                    <a:pt x="45717" y="10474"/>
                    <a:pt x="45468" y="10338"/>
                  </a:cubicBezTo>
                  <a:cubicBezTo>
                    <a:pt x="45446" y="10021"/>
                    <a:pt x="45423" y="9704"/>
                    <a:pt x="45423" y="9387"/>
                  </a:cubicBezTo>
                  <a:close/>
                  <a:moveTo>
                    <a:pt x="1721" y="10066"/>
                  </a:moveTo>
                  <a:cubicBezTo>
                    <a:pt x="2083" y="10270"/>
                    <a:pt x="2490" y="10496"/>
                    <a:pt x="2897" y="10655"/>
                  </a:cubicBezTo>
                  <a:cubicBezTo>
                    <a:pt x="2875" y="10745"/>
                    <a:pt x="2875" y="10813"/>
                    <a:pt x="2852" y="10904"/>
                  </a:cubicBezTo>
                  <a:cubicBezTo>
                    <a:pt x="2852" y="11039"/>
                    <a:pt x="2852" y="11153"/>
                    <a:pt x="2852" y="11288"/>
                  </a:cubicBezTo>
                  <a:cubicBezTo>
                    <a:pt x="2332" y="11107"/>
                    <a:pt x="1856" y="10813"/>
                    <a:pt x="1449" y="10428"/>
                  </a:cubicBezTo>
                  <a:cubicBezTo>
                    <a:pt x="1426" y="10406"/>
                    <a:pt x="1404" y="10406"/>
                    <a:pt x="1381" y="10406"/>
                  </a:cubicBezTo>
                  <a:cubicBezTo>
                    <a:pt x="1404" y="10360"/>
                    <a:pt x="1449" y="10315"/>
                    <a:pt x="1494" y="10270"/>
                  </a:cubicBezTo>
                  <a:cubicBezTo>
                    <a:pt x="1562" y="10202"/>
                    <a:pt x="1653" y="10134"/>
                    <a:pt x="1721" y="10066"/>
                  </a:cubicBezTo>
                  <a:close/>
                  <a:moveTo>
                    <a:pt x="1313" y="10496"/>
                  </a:moveTo>
                  <a:cubicBezTo>
                    <a:pt x="1313" y="10519"/>
                    <a:pt x="1313" y="10542"/>
                    <a:pt x="1336" y="10542"/>
                  </a:cubicBezTo>
                  <a:cubicBezTo>
                    <a:pt x="1743" y="11017"/>
                    <a:pt x="2241" y="11334"/>
                    <a:pt x="2784" y="11583"/>
                  </a:cubicBezTo>
                  <a:cubicBezTo>
                    <a:pt x="2558" y="11583"/>
                    <a:pt x="2377" y="11628"/>
                    <a:pt x="2241" y="11741"/>
                  </a:cubicBezTo>
                  <a:cubicBezTo>
                    <a:pt x="1834" y="11560"/>
                    <a:pt x="1426" y="11424"/>
                    <a:pt x="1019" y="11266"/>
                  </a:cubicBezTo>
                  <a:cubicBezTo>
                    <a:pt x="1064" y="10972"/>
                    <a:pt x="1155" y="10723"/>
                    <a:pt x="1313" y="10496"/>
                  </a:cubicBezTo>
                  <a:close/>
                  <a:moveTo>
                    <a:pt x="45491" y="10609"/>
                  </a:moveTo>
                  <a:lnTo>
                    <a:pt x="45491" y="10609"/>
                  </a:lnTo>
                  <a:cubicBezTo>
                    <a:pt x="45694" y="10723"/>
                    <a:pt x="45876" y="10836"/>
                    <a:pt x="46079" y="10972"/>
                  </a:cubicBezTo>
                  <a:cubicBezTo>
                    <a:pt x="46192" y="11017"/>
                    <a:pt x="46283" y="11107"/>
                    <a:pt x="46396" y="11175"/>
                  </a:cubicBezTo>
                  <a:cubicBezTo>
                    <a:pt x="46396" y="11288"/>
                    <a:pt x="46396" y="11379"/>
                    <a:pt x="46396" y="11447"/>
                  </a:cubicBezTo>
                  <a:lnTo>
                    <a:pt x="46373" y="11447"/>
                  </a:lnTo>
                  <a:lnTo>
                    <a:pt x="46373" y="12035"/>
                  </a:lnTo>
                  <a:cubicBezTo>
                    <a:pt x="46328" y="12013"/>
                    <a:pt x="46283" y="12013"/>
                    <a:pt x="46215" y="11967"/>
                  </a:cubicBezTo>
                  <a:cubicBezTo>
                    <a:pt x="45989" y="11877"/>
                    <a:pt x="45762" y="11764"/>
                    <a:pt x="45536" y="11673"/>
                  </a:cubicBezTo>
                  <a:cubicBezTo>
                    <a:pt x="45513" y="11311"/>
                    <a:pt x="45513" y="10972"/>
                    <a:pt x="45491" y="10609"/>
                  </a:cubicBezTo>
                  <a:close/>
                  <a:moveTo>
                    <a:pt x="996" y="11469"/>
                  </a:moveTo>
                  <a:cubicBezTo>
                    <a:pt x="1336" y="11628"/>
                    <a:pt x="1698" y="11809"/>
                    <a:pt x="2060" y="11967"/>
                  </a:cubicBezTo>
                  <a:cubicBezTo>
                    <a:pt x="1969" y="12103"/>
                    <a:pt x="1902" y="12262"/>
                    <a:pt x="1856" y="12443"/>
                  </a:cubicBezTo>
                  <a:cubicBezTo>
                    <a:pt x="1698" y="12352"/>
                    <a:pt x="1539" y="12307"/>
                    <a:pt x="1381" y="12239"/>
                  </a:cubicBezTo>
                  <a:cubicBezTo>
                    <a:pt x="1245" y="12194"/>
                    <a:pt x="1109" y="12148"/>
                    <a:pt x="974" y="12103"/>
                  </a:cubicBezTo>
                  <a:cubicBezTo>
                    <a:pt x="951" y="11877"/>
                    <a:pt x="974" y="11673"/>
                    <a:pt x="974" y="11469"/>
                  </a:cubicBezTo>
                  <a:close/>
                  <a:moveTo>
                    <a:pt x="45559" y="11967"/>
                  </a:moveTo>
                  <a:lnTo>
                    <a:pt x="45559" y="11967"/>
                  </a:lnTo>
                  <a:cubicBezTo>
                    <a:pt x="45717" y="12058"/>
                    <a:pt x="45898" y="12126"/>
                    <a:pt x="46079" y="12216"/>
                  </a:cubicBezTo>
                  <a:cubicBezTo>
                    <a:pt x="46170" y="12262"/>
                    <a:pt x="46283" y="12329"/>
                    <a:pt x="46373" y="12375"/>
                  </a:cubicBezTo>
                  <a:lnTo>
                    <a:pt x="46373" y="13438"/>
                  </a:lnTo>
                  <a:cubicBezTo>
                    <a:pt x="46124" y="13325"/>
                    <a:pt x="45853" y="13189"/>
                    <a:pt x="45604" y="13076"/>
                  </a:cubicBezTo>
                  <a:cubicBezTo>
                    <a:pt x="45581" y="12692"/>
                    <a:pt x="45559" y="12329"/>
                    <a:pt x="45559" y="11967"/>
                  </a:cubicBezTo>
                  <a:close/>
                  <a:moveTo>
                    <a:pt x="996" y="12375"/>
                  </a:moveTo>
                  <a:cubicBezTo>
                    <a:pt x="1087" y="12420"/>
                    <a:pt x="1177" y="12443"/>
                    <a:pt x="1268" y="12488"/>
                  </a:cubicBezTo>
                  <a:cubicBezTo>
                    <a:pt x="1449" y="12578"/>
                    <a:pt x="1630" y="12692"/>
                    <a:pt x="1811" y="12782"/>
                  </a:cubicBezTo>
                  <a:cubicBezTo>
                    <a:pt x="1766" y="13031"/>
                    <a:pt x="1788" y="13303"/>
                    <a:pt x="1788" y="13529"/>
                  </a:cubicBezTo>
                  <a:cubicBezTo>
                    <a:pt x="1766" y="13529"/>
                    <a:pt x="1721" y="13506"/>
                    <a:pt x="1698" y="13484"/>
                  </a:cubicBezTo>
                  <a:cubicBezTo>
                    <a:pt x="1517" y="13416"/>
                    <a:pt x="1313" y="13371"/>
                    <a:pt x="1109" y="13371"/>
                  </a:cubicBezTo>
                  <a:cubicBezTo>
                    <a:pt x="1087" y="13054"/>
                    <a:pt x="1019" y="12714"/>
                    <a:pt x="996" y="12375"/>
                  </a:cubicBezTo>
                  <a:close/>
                  <a:moveTo>
                    <a:pt x="1132" y="13552"/>
                  </a:moveTo>
                  <a:lnTo>
                    <a:pt x="1132" y="13552"/>
                  </a:lnTo>
                  <a:cubicBezTo>
                    <a:pt x="1291" y="13574"/>
                    <a:pt x="1449" y="13619"/>
                    <a:pt x="1607" y="13687"/>
                  </a:cubicBezTo>
                  <a:cubicBezTo>
                    <a:pt x="1698" y="13733"/>
                    <a:pt x="1743" y="13778"/>
                    <a:pt x="1811" y="13823"/>
                  </a:cubicBezTo>
                  <a:cubicBezTo>
                    <a:pt x="1834" y="14027"/>
                    <a:pt x="1856" y="14253"/>
                    <a:pt x="1879" y="14457"/>
                  </a:cubicBezTo>
                  <a:cubicBezTo>
                    <a:pt x="1698" y="14366"/>
                    <a:pt x="1494" y="14298"/>
                    <a:pt x="1313" y="14231"/>
                  </a:cubicBezTo>
                  <a:cubicBezTo>
                    <a:pt x="1303" y="14220"/>
                    <a:pt x="1292" y="14216"/>
                    <a:pt x="1282" y="14216"/>
                  </a:cubicBezTo>
                  <a:cubicBezTo>
                    <a:pt x="1249" y="14216"/>
                    <a:pt x="1223" y="14264"/>
                    <a:pt x="1223" y="14298"/>
                  </a:cubicBezTo>
                  <a:cubicBezTo>
                    <a:pt x="1200" y="14117"/>
                    <a:pt x="1177" y="13959"/>
                    <a:pt x="1177" y="13778"/>
                  </a:cubicBezTo>
                  <a:cubicBezTo>
                    <a:pt x="1155" y="13710"/>
                    <a:pt x="1155" y="13642"/>
                    <a:pt x="1132" y="13552"/>
                  </a:cubicBezTo>
                  <a:close/>
                  <a:moveTo>
                    <a:pt x="45604" y="13348"/>
                  </a:moveTo>
                  <a:lnTo>
                    <a:pt x="45604" y="13348"/>
                  </a:lnTo>
                  <a:cubicBezTo>
                    <a:pt x="45876" y="13484"/>
                    <a:pt x="46124" y="13619"/>
                    <a:pt x="46373" y="13755"/>
                  </a:cubicBezTo>
                  <a:lnTo>
                    <a:pt x="46373" y="14117"/>
                  </a:lnTo>
                  <a:lnTo>
                    <a:pt x="46373" y="14570"/>
                  </a:lnTo>
                  <a:cubicBezTo>
                    <a:pt x="46351" y="14570"/>
                    <a:pt x="46328" y="14570"/>
                    <a:pt x="46306" y="14547"/>
                  </a:cubicBezTo>
                  <a:cubicBezTo>
                    <a:pt x="46079" y="14457"/>
                    <a:pt x="45876" y="14366"/>
                    <a:pt x="45649" y="14276"/>
                  </a:cubicBezTo>
                  <a:cubicBezTo>
                    <a:pt x="45649" y="13959"/>
                    <a:pt x="45627" y="13665"/>
                    <a:pt x="45604" y="13348"/>
                  </a:cubicBezTo>
                  <a:close/>
                  <a:moveTo>
                    <a:pt x="1223" y="14304"/>
                  </a:moveTo>
                  <a:cubicBezTo>
                    <a:pt x="1226" y="14321"/>
                    <a:pt x="1245" y="14323"/>
                    <a:pt x="1245" y="14344"/>
                  </a:cubicBezTo>
                  <a:cubicBezTo>
                    <a:pt x="1472" y="14457"/>
                    <a:pt x="1698" y="14593"/>
                    <a:pt x="1924" y="14706"/>
                  </a:cubicBezTo>
                  <a:cubicBezTo>
                    <a:pt x="1947" y="14955"/>
                    <a:pt x="1969" y="15226"/>
                    <a:pt x="2015" y="15475"/>
                  </a:cubicBezTo>
                  <a:cubicBezTo>
                    <a:pt x="1811" y="15362"/>
                    <a:pt x="1607" y="15226"/>
                    <a:pt x="1426" y="15068"/>
                  </a:cubicBezTo>
                  <a:cubicBezTo>
                    <a:pt x="1413" y="15041"/>
                    <a:pt x="1384" y="15030"/>
                    <a:pt x="1358" y="15030"/>
                  </a:cubicBezTo>
                  <a:cubicBezTo>
                    <a:pt x="1340" y="15030"/>
                    <a:pt x="1323" y="15036"/>
                    <a:pt x="1313" y="15045"/>
                  </a:cubicBezTo>
                  <a:cubicBezTo>
                    <a:pt x="1291" y="14798"/>
                    <a:pt x="1246" y="14551"/>
                    <a:pt x="1223" y="14304"/>
                  </a:cubicBezTo>
                  <a:close/>
                  <a:moveTo>
                    <a:pt x="45672" y="14593"/>
                  </a:moveTo>
                  <a:lnTo>
                    <a:pt x="45672" y="14593"/>
                  </a:lnTo>
                  <a:cubicBezTo>
                    <a:pt x="45830" y="14661"/>
                    <a:pt x="45989" y="14728"/>
                    <a:pt x="46147" y="14819"/>
                  </a:cubicBezTo>
                  <a:cubicBezTo>
                    <a:pt x="46215" y="14842"/>
                    <a:pt x="46306" y="14887"/>
                    <a:pt x="46373" y="14932"/>
                  </a:cubicBezTo>
                  <a:lnTo>
                    <a:pt x="46373" y="15928"/>
                  </a:lnTo>
                  <a:cubicBezTo>
                    <a:pt x="46328" y="15905"/>
                    <a:pt x="46260" y="15883"/>
                    <a:pt x="46215" y="15860"/>
                  </a:cubicBezTo>
                  <a:cubicBezTo>
                    <a:pt x="46034" y="15792"/>
                    <a:pt x="45876" y="15724"/>
                    <a:pt x="45694" y="15656"/>
                  </a:cubicBezTo>
                  <a:cubicBezTo>
                    <a:pt x="45694" y="15294"/>
                    <a:pt x="45672" y="14955"/>
                    <a:pt x="45672" y="14593"/>
                  </a:cubicBezTo>
                  <a:close/>
                  <a:moveTo>
                    <a:pt x="1336" y="15272"/>
                  </a:moveTo>
                  <a:lnTo>
                    <a:pt x="1336" y="15272"/>
                  </a:lnTo>
                  <a:cubicBezTo>
                    <a:pt x="1517" y="15453"/>
                    <a:pt x="1721" y="15611"/>
                    <a:pt x="1924" y="15747"/>
                  </a:cubicBezTo>
                  <a:cubicBezTo>
                    <a:pt x="1969" y="15770"/>
                    <a:pt x="2015" y="15815"/>
                    <a:pt x="2060" y="15837"/>
                  </a:cubicBezTo>
                  <a:cubicBezTo>
                    <a:pt x="2083" y="16086"/>
                    <a:pt x="2128" y="16335"/>
                    <a:pt x="2173" y="16584"/>
                  </a:cubicBezTo>
                  <a:lnTo>
                    <a:pt x="2128" y="16584"/>
                  </a:lnTo>
                  <a:cubicBezTo>
                    <a:pt x="1902" y="16494"/>
                    <a:pt x="1675" y="16403"/>
                    <a:pt x="1472" y="16335"/>
                  </a:cubicBezTo>
                  <a:cubicBezTo>
                    <a:pt x="1426" y="15973"/>
                    <a:pt x="1381" y="15634"/>
                    <a:pt x="1336" y="15272"/>
                  </a:cubicBezTo>
                  <a:close/>
                  <a:moveTo>
                    <a:pt x="45694" y="15928"/>
                  </a:moveTo>
                  <a:lnTo>
                    <a:pt x="45694" y="15928"/>
                  </a:lnTo>
                  <a:cubicBezTo>
                    <a:pt x="45830" y="15996"/>
                    <a:pt x="45966" y="16041"/>
                    <a:pt x="46102" y="16109"/>
                  </a:cubicBezTo>
                  <a:cubicBezTo>
                    <a:pt x="46192" y="16154"/>
                    <a:pt x="46283" y="16200"/>
                    <a:pt x="46373" y="16245"/>
                  </a:cubicBezTo>
                  <a:lnTo>
                    <a:pt x="46373" y="17060"/>
                  </a:lnTo>
                  <a:cubicBezTo>
                    <a:pt x="46328" y="17037"/>
                    <a:pt x="46283" y="17014"/>
                    <a:pt x="46215" y="16992"/>
                  </a:cubicBezTo>
                  <a:cubicBezTo>
                    <a:pt x="46057" y="16901"/>
                    <a:pt x="45876" y="16811"/>
                    <a:pt x="45717" y="16720"/>
                  </a:cubicBezTo>
                  <a:cubicBezTo>
                    <a:pt x="45717" y="16448"/>
                    <a:pt x="45717" y="16200"/>
                    <a:pt x="45694" y="15928"/>
                  </a:cubicBezTo>
                  <a:close/>
                  <a:moveTo>
                    <a:pt x="1494" y="16539"/>
                  </a:moveTo>
                  <a:lnTo>
                    <a:pt x="1494" y="16539"/>
                  </a:lnTo>
                  <a:cubicBezTo>
                    <a:pt x="1653" y="16607"/>
                    <a:pt x="1834" y="16697"/>
                    <a:pt x="1992" y="16765"/>
                  </a:cubicBezTo>
                  <a:cubicBezTo>
                    <a:pt x="2060" y="16788"/>
                    <a:pt x="2128" y="16833"/>
                    <a:pt x="2196" y="16878"/>
                  </a:cubicBezTo>
                  <a:cubicBezTo>
                    <a:pt x="2218" y="16924"/>
                    <a:pt x="2218" y="16969"/>
                    <a:pt x="2218" y="17037"/>
                  </a:cubicBezTo>
                  <a:cubicBezTo>
                    <a:pt x="2060" y="16946"/>
                    <a:pt x="1924" y="16856"/>
                    <a:pt x="1766" y="16765"/>
                  </a:cubicBezTo>
                  <a:cubicBezTo>
                    <a:pt x="1747" y="16756"/>
                    <a:pt x="1729" y="16752"/>
                    <a:pt x="1711" y="16752"/>
                  </a:cubicBezTo>
                  <a:cubicBezTo>
                    <a:pt x="1603" y="16752"/>
                    <a:pt x="1536" y="16914"/>
                    <a:pt x="1653" y="16992"/>
                  </a:cubicBezTo>
                  <a:cubicBezTo>
                    <a:pt x="1834" y="17105"/>
                    <a:pt x="2037" y="17218"/>
                    <a:pt x="2218" y="17331"/>
                  </a:cubicBezTo>
                  <a:cubicBezTo>
                    <a:pt x="2241" y="17354"/>
                    <a:pt x="2264" y="17354"/>
                    <a:pt x="2286" y="17376"/>
                  </a:cubicBezTo>
                  <a:cubicBezTo>
                    <a:pt x="2309" y="17671"/>
                    <a:pt x="2377" y="17942"/>
                    <a:pt x="2399" y="18236"/>
                  </a:cubicBezTo>
                  <a:cubicBezTo>
                    <a:pt x="2173" y="18123"/>
                    <a:pt x="1924" y="18033"/>
                    <a:pt x="1675" y="17987"/>
                  </a:cubicBezTo>
                  <a:cubicBezTo>
                    <a:pt x="1630" y="17512"/>
                    <a:pt x="1562" y="17014"/>
                    <a:pt x="1494" y="16539"/>
                  </a:cubicBezTo>
                  <a:close/>
                  <a:moveTo>
                    <a:pt x="45740" y="16992"/>
                  </a:moveTo>
                  <a:cubicBezTo>
                    <a:pt x="45853" y="17082"/>
                    <a:pt x="45989" y="17173"/>
                    <a:pt x="46124" y="17241"/>
                  </a:cubicBezTo>
                  <a:cubicBezTo>
                    <a:pt x="46215" y="17286"/>
                    <a:pt x="46306" y="17331"/>
                    <a:pt x="46373" y="17376"/>
                  </a:cubicBezTo>
                  <a:lnTo>
                    <a:pt x="46373" y="18304"/>
                  </a:lnTo>
                  <a:cubicBezTo>
                    <a:pt x="46283" y="18259"/>
                    <a:pt x="46170" y="18214"/>
                    <a:pt x="46102" y="18169"/>
                  </a:cubicBezTo>
                  <a:cubicBezTo>
                    <a:pt x="45966" y="18078"/>
                    <a:pt x="45853" y="17987"/>
                    <a:pt x="45740" y="17874"/>
                  </a:cubicBezTo>
                  <a:cubicBezTo>
                    <a:pt x="45740" y="17625"/>
                    <a:pt x="45740" y="17399"/>
                    <a:pt x="45740" y="17150"/>
                  </a:cubicBezTo>
                  <a:cubicBezTo>
                    <a:pt x="45740" y="17105"/>
                    <a:pt x="45740" y="17037"/>
                    <a:pt x="45740" y="16992"/>
                  </a:cubicBezTo>
                  <a:close/>
                  <a:moveTo>
                    <a:pt x="45740" y="18214"/>
                  </a:moveTo>
                  <a:lnTo>
                    <a:pt x="45740" y="18214"/>
                  </a:lnTo>
                  <a:cubicBezTo>
                    <a:pt x="45808" y="18259"/>
                    <a:pt x="45853" y="18304"/>
                    <a:pt x="45921" y="18350"/>
                  </a:cubicBezTo>
                  <a:cubicBezTo>
                    <a:pt x="46034" y="18440"/>
                    <a:pt x="46215" y="18576"/>
                    <a:pt x="46396" y="18644"/>
                  </a:cubicBezTo>
                  <a:lnTo>
                    <a:pt x="46396" y="19187"/>
                  </a:lnTo>
                  <a:lnTo>
                    <a:pt x="46396" y="19323"/>
                  </a:lnTo>
                  <a:lnTo>
                    <a:pt x="46373" y="19323"/>
                  </a:lnTo>
                  <a:cubicBezTo>
                    <a:pt x="46306" y="19277"/>
                    <a:pt x="46215" y="19255"/>
                    <a:pt x="46147" y="19210"/>
                  </a:cubicBezTo>
                  <a:cubicBezTo>
                    <a:pt x="45989" y="19096"/>
                    <a:pt x="45853" y="18938"/>
                    <a:pt x="45762" y="18780"/>
                  </a:cubicBezTo>
                  <a:cubicBezTo>
                    <a:pt x="45762" y="18576"/>
                    <a:pt x="45762" y="18395"/>
                    <a:pt x="45740" y="18214"/>
                  </a:cubicBezTo>
                  <a:close/>
                  <a:moveTo>
                    <a:pt x="1721" y="18214"/>
                  </a:moveTo>
                  <a:cubicBezTo>
                    <a:pt x="1902" y="18259"/>
                    <a:pt x="2060" y="18327"/>
                    <a:pt x="2241" y="18417"/>
                  </a:cubicBezTo>
                  <a:cubicBezTo>
                    <a:pt x="2309" y="18440"/>
                    <a:pt x="2399" y="18508"/>
                    <a:pt x="2467" y="18553"/>
                  </a:cubicBezTo>
                  <a:cubicBezTo>
                    <a:pt x="2513" y="18847"/>
                    <a:pt x="2558" y="19142"/>
                    <a:pt x="2603" y="19436"/>
                  </a:cubicBezTo>
                  <a:cubicBezTo>
                    <a:pt x="2354" y="19300"/>
                    <a:pt x="2083" y="19210"/>
                    <a:pt x="1834" y="19096"/>
                  </a:cubicBezTo>
                  <a:cubicBezTo>
                    <a:pt x="1788" y="18802"/>
                    <a:pt x="1743" y="18508"/>
                    <a:pt x="1721" y="18214"/>
                  </a:cubicBezTo>
                  <a:close/>
                  <a:moveTo>
                    <a:pt x="1880" y="19314"/>
                  </a:moveTo>
                  <a:cubicBezTo>
                    <a:pt x="2143" y="19468"/>
                    <a:pt x="2385" y="19621"/>
                    <a:pt x="2648" y="19753"/>
                  </a:cubicBezTo>
                  <a:cubicBezTo>
                    <a:pt x="2671" y="19911"/>
                    <a:pt x="2694" y="20070"/>
                    <a:pt x="2739" y="20228"/>
                  </a:cubicBezTo>
                  <a:cubicBezTo>
                    <a:pt x="2739" y="20296"/>
                    <a:pt x="2762" y="20364"/>
                    <a:pt x="2762" y="20432"/>
                  </a:cubicBezTo>
                  <a:cubicBezTo>
                    <a:pt x="2671" y="20386"/>
                    <a:pt x="2581" y="20364"/>
                    <a:pt x="2490" y="20319"/>
                  </a:cubicBezTo>
                  <a:cubicBezTo>
                    <a:pt x="2364" y="20256"/>
                    <a:pt x="2181" y="20135"/>
                    <a:pt x="2029" y="20135"/>
                  </a:cubicBezTo>
                  <a:cubicBezTo>
                    <a:pt x="2016" y="20135"/>
                    <a:pt x="2004" y="20136"/>
                    <a:pt x="1992" y="20138"/>
                  </a:cubicBezTo>
                  <a:cubicBezTo>
                    <a:pt x="1948" y="19848"/>
                    <a:pt x="1903" y="19581"/>
                    <a:pt x="1880" y="19314"/>
                  </a:cubicBezTo>
                  <a:close/>
                  <a:moveTo>
                    <a:pt x="45762" y="19232"/>
                  </a:moveTo>
                  <a:cubicBezTo>
                    <a:pt x="45921" y="19436"/>
                    <a:pt x="46147" y="19617"/>
                    <a:pt x="46373" y="19685"/>
                  </a:cubicBezTo>
                  <a:cubicBezTo>
                    <a:pt x="46373" y="20047"/>
                    <a:pt x="46373" y="20432"/>
                    <a:pt x="46373" y="20794"/>
                  </a:cubicBezTo>
                  <a:lnTo>
                    <a:pt x="46351" y="20794"/>
                  </a:lnTo>
                  <a:cubicBezTo>
                    <a:pt x="46147" y="20749"/>
                    <a:pt x="45943" y="20681"/>
                    <a:pt x="45740" y="20635"/>
                  </a:cubicBezTo>
                  <a:cubicBezTo>
                    <a:pt x="45740" y="20160"/>
                    <a:pt x="45762" y="19708"/>
                    <a:pt x="45762" y="19232"/>
                  </a:cubicBezTo>
                  <a:close/>
                  <a:moveTo>
                    <a:pt x="2105" y="20409"/>
                  </a:moveTo>
                  <a:cubicBezTo>
                    <a:pt x="2196" y="20477"/>
                    <a:pt x="2332" y="20522"/>
                    <a:pt x="2354" y="20545"/>
                  </a:cubicBezTo>
                  <a:cubicBezTo>
                    <a:pt x="2467" y="20590"/>
                    <a:pt x="2558" y="20658"/>
                    <a:pt x="2671" y="20703"/>
                  </a:cubicBezTo>
                  <a:cubicBezTo>
                    <a:pt x="2716" y="20726"/>
                    <a:pt x="2762" y="20771"/>
                    <a:pt x="2829" y="20794"/>
                  </a:cubicBezTo>
                  <a:cubicBezTo>
                    <a:pt x="2875" y="21111"/>
                    <a:pt x="2920" y="21428"/>
                    <a:pt x="2988" y="21744"/>
                  </a:cubicBezTo>
                  <a:cubicBezTo>
                    <a:pt x="2920" y="21722"/>
                    <a:pt x="2852" y="21699"/>
                    <a:pt x="2784" y="21676"/>
                  </a:cubicBezTo>
                  <a:cubicBezTo>
                    <a:pt x="2558" y="21586"/>
                    <a:pt x="2377" y="21473"/>
                    <a:pt x="2173" y="21360"/>
                  </a:cubicBezTo>
                  <a:cubicBezTo>
                    <a:pt x="2128" y="21043"/>
                    <a:pt x="2083" y="20749"/>
                    <a:pt x="2037" y="20454"/>
                  </a:cubicBezTo>
                  <a:cubicBezTo>
                    <a:pt x="2060" y="20432"/>
                    <a:pt x="2083" y="20432"/>
                    <a:pt x="2105" y="20409"/>
                  </a:cubicBezTo>
                  <a:close/>
                  <a:moveTo>
                    <a:pt x="45740" y="20884"/>
                  </a:moveTo>
                  <a:cubicBezTo>
                    <a:pt x="45898" y="20952"/>
                    <a:pt x="46057" y="20998"/>
                    <a:pt x="46215" y="21043"/>
                  </a:cubicBezTo>
                  <a:cubicBezTo>
                    <a:pt x="46283" y="21065"/>
                    <a:pt x="46328" y="21065"/>
                    <a:pt x="46373" y="21088"/>
                  </a:cubicBezTo>
                  <a:cubicBezTo>
                    <a:pt x="46373" y="21541"/>
                    <a:pt x="46351" y="21993"/>
                    <a:pt x="46351" y="22446"/>
                  </a:cubicBezTo>
                  <a:cubicBezTo>
                    <a:pt x="46260" y="22423"/>
                    <a:pt x="46170" y="22401"/>
                    <a:pt x="46102" y="22378"/>
                  </a:cubicBezTo>
                  <a:cubicBezTo>
                    <a:pt x="45966" y="22355"/>
                    <a:pt x="45830" y="22333"/>
                    <a:pt x="45694" y="22288"/>
                  </a:cubicBezTo>
                  <a:cubicBezTo>
                    <a:pt x="45717" y="21835"/>
                    <a:pt x="45717" y="21360"/>
                    <a:pt x="45740" y="20884"/>
                  </a:cubicBezTo>
                  <a:close/>
                  <a:moveTo>
                    <a:pt x="2218" y="21654"/>
                  </a:moveTo>
                  <a:lnTo>
                    <a:pt x="2218" y="21654"/>
                  </a:lnTo>
                  <a:cubicBezTo>
                    <a:pt x="2377" y="21767"/>
                    <a:pt x="2558" y="21858"/>
                    <a:pt x="2716" y="21948"/>
                  </a:cubicBezTo>
                  <a:cubicBezTo>
                    <a:pt x="2829" y="21993"/>
                    <a:pt x="2920" y="22039"/>
                    <a:pt x="3033" y="22084"/>
                  </a:cubicBezTo>
                  <a:cubicBezTo>
                    <a:pt x="3078" y="22333"/>
                    <a:pt x="3124" y="22582"/>
                    <a:pt x="3169" y="22831"/>
                  </a:cubicBezTo>
                  <a:cubicBezTo>
                    <a:pt x="2920" y="22718"/>
                    <a:pt x="2626" y="22627"/>
                    <a:pt x="2354" y="22537"/>
                  </a:cubicBezTo>
                  <a:cubicBezTo>
                    <a:pt x="2309" y="22242"/>
                    <a:pt x="2264" y="21948"/>
                    <a:pt x="2218" y="21654"/>
                  </a:cubicBezTo>
                  <a:close/>
                  <a:moveTo>
                    <a:pt x="45694" y="22491"/>
                  </a:moveTo>
                  <a:cubicBezTo>
                    <a:pt x="45808" y="22514"/>
                    <a:pt x="45921" y="22559"/>
                    <a:pt x="46034" y="22604"/>
                  </a:cubicBezTo>
                  <a:cubicBezTo>
                    <a:pt x="46124" y="22650"/>
                    <a:pt x="46238" y="22672"/>
                    <a:pt x="46328" y="22695"/>
                  </a:cubicBezTo>
                  <a:cubicBezTo>
                    <a:pt x="46328" y="23034"/>
                    <a:pt x="46328" y="23374"/>
                    <a:pt x="46306" y="23713"/>
                  </a:cubicBezTo>
                  <a:cubicBezTo>
                    <a:pt x="46102" y="23600"/>
                    <a:pt x="45876" y="23487"/>
                    <a:pt x="45649" y="23397"/>
                  </a:cubicBezTo>
                  <a:cubicBezTo>
                    <a:pt x="45672" y="23080"/>
                    <a:pt x="45672" y="22785"/>
                    <a:pt x="45694" y="22491"/>
                  </a:cubicBezTo>
                  <a:close/>
                  <a:moveTo>
                    <a:pt x="2401" y="22751"/>
                  </a:moveTo>
                  <a:lnTo>
                    <a:pt x="2401" y="22751"/>
                  </a:lnTo>
                  <a:cubicBezTo>
                    <a:pt x="2551" y="22817"/>
                    <a:pt x="2702" y="22902"/>
                    <a:pt x="2852" y="22967"/>
                  </a:cubicBezTo>
                  <a:cubicBezTo>
                    <a:pt x="2988" y="23034"/>
                    <a:pt x="3124" y="23148"/>
                    <a:pt x="3237" y="23215"/>
                  </a:cubicBezTo>
                  <a:cubicBezTo>
                    <a:pt x="3282" y="23397"/>
                    <a:pt x="3305" y="23555"/>
                    <a:pt x="3350" y="23736"/>
                  </a:cubicBezTo>
                  <a:cubicBezTo>
                    <a:pt x="3056" y="23600"/>
                    <a:pt x="2762" y="23419"/>
                    <a:pt x="2513" y="23215"/>
                  </a:cubicBezTo>
                  <a:cubicBezTo>
                    <a:pt x="2490" y="23215"/>
                    <a:pt x="2490" y="23193"/>
                    <a:pt x="2467" y="23193"/>
                  </a:cubicBezTo>
                  <a:cubicBezTo>
                    <a:pt x="2445" y="23060"/>
                    <a:pt x="2423" y="22906"/>
                    <a:pt x="2401" y="22751"/>
                  </a:cubicBezTo>
                  <a:close/>
                  <a:moveTo>
                    <a:pt x="45627" y="23623"/>
                  </a:moveTo>
                  <a:cubicBezTo>
                    <a:pt x="45830" y="23713"/>
                    <a:pt x="46011" y="23804"/>
                    <a:pt x="46170" y="23917"/>
                  </a:cubicBezTo>
                  <a:cubicBezTo>
                    <a:pt x="46215" y="23940"/>
                    <a:pt x="46260" y="23985"/>
                    <a:pt x="46306" y="24008"/>
                  </a:cubicBezTo>
                  <a:lnTo>
                    <a:pt x="46260" y="24664"/>
                  </a:lnTo>
                  <a:cubicBezTo>
                    <a:pt x="46102" y="24551"/>
                    <a:pt x="45921" y="24460"/>
                    <a:pt x="45740" y="24415"/>
                  </a:cubicBezTo>
                  <a:cubicBezTo>
                    <a:pt x="45717" y="24404"/>
                    <a:pt x="45694" y="24398"/>
                    <a:pt x="45672" y="24398"/>
                  </a:cubicBezTo>
                  <a:cubicBezTo>
                    <a:pt x="45649" y="24398"/>
                    <a:pt x="45627" y="24404"/>
                    <a:pt x="45604" y="24415"/>
                  </a:cubicBezTo>
                  <a:cubicBezTo>
                    <a:pt x="45604" y="24143"/>
                    <a:pt x="45627" y="23894"/>
                    <a:pt x="45627" y="23623"/>
                  </a:cubicBezTo>
                  <a:close/>
                  <a:moveTo>
                    <a:pt x="2513" y="23532"/>
                  </a:moveTo>
                  <a:lnTo>
                    <a:pt x="2513" y="23532"/>
                  </a:lnTo>
                  <a:cubicBezTo>
                    <a:pt x="2739" y="23713"/>
                    <a:pt x="2988" y="23894"/>
                    <a:pt x="3260" y="24008"/>
                  </a:cubicBezTo>
                  <a:cubicBezTo>
                    <a:pt x="3305" y="24030"/>
                    <a:pt x="3350" y="24075"/>
                    <a:pt x="3418" y="24098"/>
                  </a:cubicBezTo>
                  <a:cubicBezTo>
                    <a:pt x="3463" y="24324"/>
                    <a:pt x="3508" y="24573"/>
                    <a:pt x="3554" y="24822"/>
                  </a:cubicBezTo>
                  <a:cubicBezTo>
                    <a:pt x="3418" y="24777"/>
                    <a:pt x="3305" y="24754"/>
                    <a:pt x="3169" y="24709"/>
                  </a:cubicBezTo>
                  <a:cubicBezTo>
                    <a:pt x="3011" y="24641"/>
                    <a:pt x="2829" y="24573"/>
                    <a:pt x="2671" y="24483"/>
                  </a:cubicBezTo>
                  <a:cubicBezTo>
                    <a:pt x="2626" y="24166"/>
                    <a:pt x="2558" y="23849"/>
                    <a:pt x="2513" y="23532"/>
                  </a:cubicBezTo>
                  <a:close/>
                  <a:moveTo>
                    <a:pt x="45672" y="24619"/>
                  </a:moveTo>
                  <a:cubicBezTo>
                    <a:pt x="45762" y="24664"/>
                    <a:pt x="45853" y="24732"/>
                    <a:pt x="45853" y="24732"/>
                  </a:cubicBezTo>
                  <a:cubicBezTo>
                    <a:pt x="45966" y="24777"/>
                    <a:pt x="46057" y="24845"/>
                    <a:pt x="46147" y="24890"/>
                  </a:cubicBezTo>
                  <a:cubicBezTo>
                    <a:pt x="46170" y="24913"/>
                    <a:pt x="46215" y="24936"/>
                    <a:pt x="46260" y="24981"/>
                  </a:cubicBezTo>
                  <a:cubicBezTo>
                    <a:pt x="46238" y="25230"/>
                    <a:pt x="46215" y="25501"/>
                    <a:pt x="46215" y="25773"/>
                  </a:cubicBezTo>
                  <a:cubicBezTo>
                    <a:pt x="45989" y="25682"/>
                    <a:pt x="45785" y="25547"/>
                    <a:pt x="45581" y="25433"/>
                  </a:cubicBezTo>
                  <a:cubicBezTo>
                    <a:pt x="45559" y="25411"/>
                    <a:pt x="45536" y="25411"/>
                    <a:pt x="45513" y="25411"/>
                  </a:cubicBezTo>
                  <a:cubicBezTo>
                    <a:pt x="45536" y="25162"/>
                    <a:pt x="45559" y="24913"/>
                    <a:pt x="45581" y="24687"/>
                  </a:cubicBezTo>
                  <a:cubicBezTo>
                    <a:pt x="45581" y="24687"/>
                    <a:pt x="45604" y="24687"/>
                    <a:pt x="45604" y="24664"/>
                  </a:cubicBezTo>
                  <a:lnTo>
                    <a:pt x="45649" y="24664"/>
                  </a:lnTo>
                  <a:cubicBezTo>
                    <a:pt x="45672" y="24641"/>
                    <a:pt x="45672" y="24641"/>
                    <a:pt x="45672" y="24619"/>
                  </a:cubicBezTo>
                  <a:close/>
                  <a:moveTo>
                    <a:pt x="2716" y="24732"/>
                  </a:moveTo>
                  <a:lnTo>
                    <a:pt x="2716" y="24732"/>
                  </a:lnTo>
                  <a:cubicBezTo>
                    <a:pt x="2988" y="24890"/>
                    <a:pt x="3305" y="25049"/>
                    <a:pt x="3599" y="25117"/>
                  </a:cubicBezTo>
                  <a:cubicBezTo>
                    <a:pt x="3667" y="25479"/>
                    <a:pt x="3757" y="25841"/>
                    <a:pt x="3825" y="26203"/>
                  </a:cubicBezTo>
                  <a:cubicBezTo>
                    <a:pt x="3690" y="26158"/>
                    <a:pt x="3576" y="26112"/>
                    <a:pt x="3463" y="26067"/>
                  </a:cubicBezTo>
                  <a:cubicBezTo>
                    <a:pt x="3260" y="25977"/>
                    <a:pt x="3078" y="25863"/>
                    <a:pt x="2875" y="25773"/>
                  </a:cubicBezTo>
                  <a:cubicBezTo>
                    <a:pt x="2829" y="25433"/>
                    <a:pt x="2762" y="25094"/>
                    <a:pt x="2716" y="24732"/>
                  </a:cubicBezTo>
                  <a:close/>
                  <a:moveTo>
                    <a:pt x="45491" y="25637"/>
                  </a:moveTo>
                  <a:cubicBezTo>
                    <a:pt x="45717" y="25796"/>
                    <a:pt x="45921" y="25931"/>
                    <a:pt x="46170" y="26067"/>
                  </a:cubicBezTo>
                  <a:lnTo>
                    <a:pt x="46192" y="26067"/>
                  </a:lnTo>
                  <a:cubicBezTo>
                    <a:pt x="46170" y="26358"/>
                    <a:pt x="46148" y="26626"/>
                    <a:pt x="46104" y="26916"/>
                  </a:cubicBezTo>
                  <a:lnTo>
                    <a:pt x="46104" y="26916"/>
                  </a:lnTo>
                  <a:cubicBezTo>
                    <a:pt x="45863" y="26785"/>
                    <a:pt x="45642" y="26675"/>
                    <a:pt x="45400" y="26565"/>
                  </a:cubicBezTo>
                  <a:cubicBezTo>
                    <a:pt x="45446" y="26248"/>
                    <a:pt x="45468" y="25954"/>
                    <a:pt x="45491" y="25637"/>
                  </a:cubicBezTo>
                  <a:close/>
                  <a:moveTo>
                    <a:pt x="2920" y="26022"/>
                  </a:moveTo>
                  <a:lnTo>
                    <a:pt x="3350" y="26248"/>
                  </a:lnTo>
                  <a:cubicBezTo>
                    <a:pt x="3531" y="26339"/>
                    <a:pt x="3712" y="26452"/>
                    <a:pt x="3893" y="26542"/>
                  </a:cubicBezTo>
                  <a:cubicBezTo>
                    <a:pt x="3938" y="26791"/>
                    <a:pt x="3984" y="27040"/>
                    <a:pt x="4052" y="27312"/>
                  </a:cubicBezTo>
                  <a:cubicBezTo>
                    <a:pt x="4029" y="27289"/>
                    <a:pt x="4006" y="27289"/>
                    <a:pt x="4006" y="27289"/>
                  </a:cubicBezTo>
                  <a:cubicBezTo>
                    <a:pt x="3712" y="27153"/>
                    <a:pt x="3395" y="27018"/>
                    <a:pt x="3101" y="26904"/>
                  </a:cubicBezTo>
                  <a:lnTo>
                    <a:pt x="3078" y="26904"/>
                  </a:lnTo>
                  <a:cubicBezTo>
                    <a:pt x="3033" y="26610"/>
                    <a:pt x="2988" y="26316"/>
                    <a:pt x="2920" y="26022"/>
                  </a:cubicBezTo>
                  <a:close/>
                  <a:moveTo>
                    <a:pt x="45378" y="26814"/>
                  </a:moveTo>
                  <a:cubicBezTo>
                    <a:pt x="45604" y="26972"/>
                    <a:pt x="45853" y="27131"/>
                    <a:pt x="46079" y="27267"/>
                  </a:cubicBezTo>
                  <a:cubicBezTo>
                    <a:pt x="46057" y="27516"/>
                    <a:pt x="46034" y="27787"/>
                    <a:pt x="45989" y="28059"/>
                  </a:cubicBezTo>
                  <a:cubicBezTo>
                    <a:pt x="45898" y="28013"/>
                    <a:pt x="45808" y="27946"/>
                    <a:pt x="45717" y="27900"/>
                  </a:cubicBezTo>
                  <a:cubicBezTo>
                    <a:pt x="45559" y="27787"/>
                    <a:pt x="45423" y="27674"/>
                    <a:pt x="45310" y="27561"/>
                  </a:cubicBezTo>
                  <a:cubicBezTo>
                    <a:pt x="45332" y="27312"/>
                    <a:pt x="45355" y="27063"/>
                    <a:pt x="45378" y="26814"/>
                  </a:cubicBezTo>
                  <a:close/>
                  <a:moveTo>
                    <a:pt x="3124" y="27153"/>
                  </a:moveTo>
                  <a:lnTo>
                    <a:pt x="3124" y="27153"/>
                  </a:lnTo>
                  <a:cubicBezTo>
                    <a:pt x="3395" y="27289"/>
                    <a:pt x="3644" y="27425"/>
                    <a:pt x="3916" y="27538"/>
                  </a:cubicBezTo>
                  <a:cubicBezTo>
                    <a:pt x="3984" y="27583"/>
                    <a:pt x="4052" y="27606"/>
                    <a:pt x="4120" y="27651"/>
                  </a:cubicBezTo>
                  <a:cubicBezTo>
                    <a:pt x="4165" y="27878"/>
                    <a:pt x="4210" y="28127"/>
                    <a:pt x="4255" y="28353"/>
                  </a:cubicBezTo>
                  <a:cubicBezTo>
                    <a:pt x="4210" y="28353"/>
                    <a:pt x="4165" y="28330"/>
                    <a:pt x="4120" y="28308"/>
                  </a:cubicBezTo>
                  <a:cubicBezTo>
                    <a:pt x="3871" y="28195"/>
                    <a:pt x="3622" y="28081"/>
                    <a:pt x="3350" y="27991"/>
                  </a:cubicBezTo>
                  <a:cubicBezTo>
                    <a:pt x="3343" y="27984"/>
                    <a:pt x="3337" y="27981"/>
                    <a:pt x="3330" y="27981"/>
                  </a:cubicBezTo>
                  <a:cubicBezTo>
                    <a:pt x="3314" y="27981"/>
                    <a:pt x="3298" y="27997"/>
                    <a:pt x="3282" y="28013"/>
                  </a:cubicBezTo>
                  <a:cubicBezTo>
                    <a:pt x="3237" y="27719"/>
                    <a:pt x="3169" y="27448"/>
                    <a:pt x="3124" y="27153"/>
                  </a:cubicBezTo>
                  <a:close/>
                  <a:moveTo>
                    <a:pt x="45264" y="27832"/>
                  </a:moveTo>
                  <a:cubicBezTo>
                    <a:pt x="45355" y="27923"/>
                    <a:pt x="45468" y="28013"/>
                    <a:pt x="45559" y="28104"/>
                  </a:cubicBezTo>
                  <a:cubicBezTo>
                    <a:pt x="45694" y="28195"/>
                    <a:pt x="45808" y="28308"/>
                    <a:pt x="45966" y="28376"/>
                  </a:cubicBezTo>
                  <a:cubicBezTo>
                    <a:pt x="45921" y="28712"/>
                    <a:pt x="45876" y="29070"/>
                    <a:pt x="45810" y="29407"/>
                  </a:cubicBezTo>
                  <a:lnTo>
                    <a:pt x="45810" y="29407"/>
                  </a:lnTo>
                  <a:cubicBezTo>
                    <a:pt x="45726" y="29368"/>
                    <a:pt x="45644" y="29345"/>
                    <a:pt x="45581" y="29303"/>
                  </a:cubicBezTo>
                  <a:cubicBezTo>
                    <a:pt x="45423" y="29236"/>
                    <a:pt x="45242" y="29168"/>
                    <a:pt x="45083" y="29077"/>
                  </a:cubicBezTo>
                  <a:cubicBezTo>
                    <a:pt x="45151" y="28670"/>
                    <a:pt x="45197" y="28262"/>
                    <a:pt x="45264" y="27832"/>
                  </a:cubicBezTo>
                  <a:close/>
                  <a:moveTo>
                    <a:pt x="3305" y="28149"/>
                  </a:moveTo>
                  <a:lnTo>
                    <a:pt x="3305" y="28149"/>
                  </a:lnTo>
                  <a:cubicBezTo>
                    <a:pt x="3554" y="28285"/>
                    <a:pt x="3803" y="28398"/>
                    <a:pt x="4052" y="28511"/>
                  </a:cubicBezTo>
                  <a:cubicBezTo>
                    <a:pt x="4142" y="28557"/>
                    <a:pt x="4233" y="28602"/>
                    <a:pt x="4323" y="28647"/>
                  </a:cubicBezTo>
                  <a:cubicBezTo>
                    <a:pt x="4391" y="28941"/>
                    <a:pt x="4459" y="29213"/>
                    <a:pt x="4504" y="29507"/>
                  </a:cubicBezTo>
                  <a:cubicBezTo>
                    <a:pt x="4187" y="29417"/>
                    <a:pt x="3848" y="29326"/>
                    <a:pt x="3508" y="29236"/>
                  </a:cubicBezTo>
                  <a:cubicBezTo>
                    <a:pt x="3441" y="28873"/>
                    <a:pt x="3373" y="28511"/>
                    <a:pt x="3305" y="28149"/>
                  </a:cubicBezTo>
                  <a:close/>
                  <a:moveTo>
                    <a:pt x="42707" y="3254"/>
                  </a:moveTo>
                  <a:lnTo>
                    <a:pt x="42707" y="3254"/>
                  </a:lnTo>
                  <a:cubicBezTo>
                    <a:pt x="43363" y="3729"/>
                    <a:pt x="43590" y="4499"/>
                    <a:pt x="43680" y="5336"/>
                  </a:cubicBezTo>
                  <a:cubicBezTo>
                    <a:pt x="43544" y="5449"/>
                    <a:pt x="43544" y="5698"/>
                    <a:pt x="43725" y="5789"/>
                  </a:cubicBezTo>
                  <a:cubicBezTo>
                    <a:pt x="43748" y="6581"/>
                    <a:pt x="43680" y="7396"/>
                    <a:pt x="43680" y="8052"/>
                  </a:cubicBezTo>
                  <a:cubicBezTo>
                    <a:pt x="43703" y="10247"/>
                    <a:pt x="44065" y="12420"/>
                    <a:pt x="44314" y="14615"/>
                  </a:cubicBezTo>
                  <a:cubicBezTo>
                    <a:pt x="44767" y="18961"/>
                    <a:pt x="44201" y="23306"/>
                    <a:pt x="43884" y="27651"/>
                  </a:cubicBezTo>
                  <a:cubicBezTo>
                    <a:pt x="43816" y="28353"/>
                    <a:pt x="43884" y="29303"/>
                    <a:pt x="43793" y="30118"/>
                  </a:cubicBezTo>
                  <a:cubicBezTo>
                    <a:pt x="43771" y="30096"/>
                    <a:pt x="43748" y="30073"/>
                    <a:pt x="43725" y="30050"/>
                  </a:cubicBezTo>
                  <a:cubicBezTo>
                    <a:pt x="43703" y="30028"/>
                    <a:pt x="43703" y="30028"/>
                    <a:pt x="43680" y="30005"/>
                  </a:cubicBezTo>
                  <a:cubicBezTo>
                    <a:pt x="43839" y="25479"/>
                    <a:pt x="43477" y="20884"/>
                    <a:pt x="43295" y="16358"/>
                  </a:cubicBezTo>
                  <a:cubicBezTo>
                    <a:pt x="43114" y="11990"/>
                    <a:pt x="42956" y="7622"/>
                    <a:pt x="42707" y="3254"/>
                  </a:cubicBezTo>
                  <a:close/>
                  <a:moveTo>
                    <a:pt x="3554" y="29417"/>
                  </a:moveTo>
                  <a:cubicBezTo>
                    <a:pt x="3871" y="29552"/>
                    <a:pt x="4233" y="29688"/>
                    <a:pt x="4572" y="29801"/>
                  </a:cubicBezTo>
                  <a:cubicBezTo>
                    <a:pt x="4617" y="30005"/>
                    <a:pt x="4663" y="30186"/>
                    <a:pt x="4708" y="30390"/>
                  </a:cubicBezTo>
                  <a:cubicBezTo>
                    <a:pt x="4663" y="30367"/>
                    <a:pt x="4617" y="30367"/>
                    <a:pt x="4572" y="30345"/>
                  </a:cubicBezTo>
                  <a:cubicBezTo>
                    <a:pt x="4255" y="30231"/>
                    <a:pt x="3984" y="30073"/>
                    <a:pt x="3690" y="29915"/>
                  </a:cubicBezTo>
                  <a:cubicBezTo>
                    <a:pt x="3667" y="29915"/>
                    <a:pt x="3644" y="29892"/>
                    <a:pt x="3644" y="29892"/>
                  </a:cubicBezTo>
                  <a:cubicBezTo>
                    <a:pt x="3599" y="29733"/>
                    <a:pt x="3576" y="29575"/>
                    <a:pt x="3554" y="29417"/>
                  </a:cubicBezTo>
                  <a:close/>
                  <a:moveTo>
                    <a:pt x="45038" y="29349"/>
                  </a:moveTo>
                  <a:cubicBezTo>
                    <a:pt x="45197" y="29417"/>
                    <a:pt x="45332" y="29507"/>
                    <a:pt x="45468" y="29575"/>
                  </a:cubicBezTo>
                  <a:cubicBezTo>
                    <a:pt x="45581" y="29620"/>
                    <a:pt x="45672" y="29688"/>
                    <a:pt x="45762" y="29733"/>
                  </a:cubicBezTo>
                  <a:cubicBezTo>
                    <a:pt x="45762" y="29847"/>
                    <a:pt x="45740" y="29982"/>
                    <a:pt x="45717" y="30096"/>
                  </a:cubicBezTo>
                  <a:cubicBezTo>
                    <a:pt x="45694" y="30254"/>
                    <a:pt x="45649" y="30412"/>
                    <a:pt x="45627" y="30548"/>
                  </a:cubicBezTo>
                  <a:cubicBezTo>
                    <a:pt x="45559" y="30526"/>
                    <a:pt x="45513" y="30480"/>
                    <a:pt x="45446" y="30458"/>
                  </a:cubicBezTo>
                  <a:cubicBezTo>
                    <a:pt x="45287" y="30367"/>
                    <a:pt x="45129" y="30254"/>
                    <a:pt x="44948" y="30186"/>
                  </a:cubicBezTo>
                  <a:lnTo>
                    <a:pt x="44902" y="30186"/>
                  </a:lnTo>
                  <a:cubicBezTo>
                    <a:pt x="44948" y="29915"/>
                    <a:pt x="44993" y="29620"/>
                    <a:pt x="45038" y="29349"/>
                  </a:cubicBezTo>
                  <a:close/>
                  <a:moveTo>
                    <a:pt x="37869" y="29449"/>
                  </a:moveTo>
                  <a:cubicBezTo>
                    <a:pt x="38078" y="29449"/>
                    <a:pt x="38288" y="29453"/>
                    <a:pt x="38497" y="29462"/>
                  </a:cubicBezTo>
                  <a:cubicBezTo>
                    <a:pt x="40172" y="29552"/>
                    <a:pt x="41598" y="30164"/>
                    <a:pt x="43182" y="30503"/>
                  </a:cubicBezTo>
                  <a:cubicBezTo>
                    <a:pt x="43234" y="30580"/>
                    <a:pt x="43322" y="30621"/>
                    <a:pt x="43409" y="30621"/>
                  </a:cubicBezTo>
                  <a:cubicBezTo>
                    <a:pt x="43475" y="30621"/>
                    <a:pt x="43541" y="30597"/>
                    <a:pt x="43590" y="30548"/>
                  </a:cubicBezTo>
                  <a:cubicBezTo>
                    <a:pt x="43635" y="30526"/>
                    <a:pt x="43703" y="30480"/>
                    <a:pt x="43725" y="30435"/>
                  </a:cubicBezTo>
                  <a:lnTo>
                    <a:pt x="43725" y="30435"/>
                  </a:lnTo>
                  <a:cubicBezTo>
                    <a:pt x="43703" y="30616"/>
                    <a:pt x="43680" y="30775"/>
                    <a:pt x="43612" y="30933"/>
                  </a:cubicBezTo>
                  <a:cubicBezTo>
                    <a:pt x="43407" y="31548"/>
                    <a:pt x="43076" y="31742"/>
                    <a:pt x="42688" y="31742"/>
                  </a:cubicBezTo>
                  <a:cubicBezTo>
                    <a:pt x="42175" y="31742"/>
                    <a:pt x="41563" y="31404"/>
                    <a:pt x="41010" y="31250"/>
                  </a:cubicBezTo>
                  <a:cubicBezTo>
                    <a:pt x="39358" y="30775"/>
                    <a:pt x="37592" y="30526"/>
                    <a:pt x="35872" y="30503"/>
                  </a:cubicBezTo>
                  <a:cubicBezTo>
                    <a:pt x="35735" y="30500"/>
                    <a:pt x="35597" y="30499"/>
                    <a:pt x="35460" y="30499"/>
                  </a:cubicBezTo>
                  <a:cubicBezTo>
                    <a:pt x="33408" y="30499"/>
                    <a:pt x="31399" y="30816"/>
                    <a:pt x="29490" y="31431"/>
                  </a:cubicBezTo>
                  <a:cubicBezTo>
                    <a:pt x="30825" y="30865"/>
                    <a:pt x="32206" y="30367"/>
                    <a:pt x="33609" y="30005"/>
                  </a:cubicBezTo>
                  <a:cubicBezTo>
                    <a:pt x="35012" y="29649"/>
                    <a:pt x="36432" y="29449"/>
                    <a:pt x="37869" y="29449"/>
                  </a:cubicBezTo>
                  <a:close/>
                  <a:moveTo>
                    <a:pt x="3690" y="30209"/>
                  </a:moveTo>
                  <a:lnTo>
                    <a:pt x="3690" y="30209"/>
                  </a:lnTo>
                  <a:cubicBezTo>
                    <a:pt x="4006" y="30435"/>
                    <a:pt x="4391" y="30639"/>
                    <a:pt x="4798" y="30775"/>
                  </a:cubicBezTo>
                  <a:cubicBezTo>
                    <a:pt x="4866" y="31137"/>
                    <a:pt x="4957" y="31476"/>
                    <a:pt x="5025" y="31838"/>
                  </a:cubicBezTo>
                  <a:cubicBezTo>
                    <a:pt x="4663" y="31680"/>
                    <a:pt x="4278" y="31521"/>
                    <a:pt x="3916" y="31295"/>
                  </a:cubicBezTo>
                  <a:cubicBezTo>
                    <a:pt x="3848" y="30933"/>
                    <a:pt x="3757" y="30571"/>
                    <a:pt x="3690" y="30209"/>
                  </a:cubicBezTo>
                  <a:close/>
                  <a:moveTo>
                    <a:pt x="44880" y="30390"/>
                  </a:moveTo>
                  <a:cubicBezTo>
                    <a:pt x="44993" y="30503"/>
                    <a:pt x="45151" y="30616"/>
                    <a:pt x="45287" y="30707"/>
                  </a:cubicBezTo>
                  <a:cubicBezTo>
                    <a:pt x="45378" y="30775"/>
                    <a:pt x="45468" y="30842"/>
                    <a:pt x="45559" y="30910"/>
                  </a:cubicBezTo>
                  <a:cubicBezTo>
                    <a:pt x="45491" y="31272"/>
                    <a:pt x="45423" y="31635"/>
                    <a:pt x="45332" y="31997"/>
                  </a:cubicBezTo>
                  <a:cubicBezTo>
                    <a:pt x="45242" y="31951"/>
                    <a:pt x="45174" y="31929"/>
                    <a:pt x="45083" y="31884"/>
                  </a:cubicBezTo>
                  <a:cubicBezTo>
                    <a:pt x="44925" y="31770"/>
                    <a:pt x="44789" y="31612"/>
                    <a:pt x="44676" y="31454"/>
                  </a:cubicBezTo>
                  <a:cubicBezTo>
                    <a:pt x="44676" y="31454"/>
                    <a:pt x="44676" y="31431"/>
                    <a:pt x="44653" y="31431"/>
                  </a:cubicBezTo>
                  <a:cubicBezTo>
                    <a:pt x="44744" y="31091"/>
                    <a:pt x="44812" y="30729"/>
                    <a:pt x="44880" y="30390"/>
                  </a:cubicBezTo>
                  <a:close/>
                  <a:moveTo>
                    <a:pt x="36471" y="885"/>
                  </a:moveTo>
                  <a:cubicBezTo>
                    <a:pt x="36709" y="885"/>
                    <a:pt x="36947" y="890"/>
                    <a:pt x="37185" y="900"/>
                  </a:cubicBezTo>
                  <a:cubicBezTo>
                    <a:pt x="38022" y="946"/>
                    <a:pt x="41078" y="1059"/>
                    <a:pt x="41983" y="1964"/>
                  </a:cubicBezTo>
                  <a:cubicBezTo>
                    <a:pt x="41847" y="2009"/>
                    <a:pt x="41734" y="2145"/>
                    <a:pt x="41756" y="2349"/>
                  </a:cubicBezTo>
                  <a:cubicBezTo>
                    <a:pt x="41938" y="7011"/>
                    <a:pt x="42209" y="11673"/>
                    <a:pt x="42413" y="16358"/>
                  </a:cubicBezTo>
                  <a:cubicBezTo>
                    <a:pt x="42594" y="20749"/>
                    <a:pt x="42617" y="25184"/>
                    <a:pt x="43047" y="29575"/>
                  </a:cubicBezTo>
                  <a:cubicBezTo>
                    <a:pt x="41684" y="28788"/>
                    <a:pt x="39919" y="28525"/>
                    <a:pt x="38220" y="28525"/>
                  </a:cubicBezTo>
                  <a:cubicBezTo>
                    <a:pt x="37182" y="28525"/>
                    <a:pt x="36168" y="28623"/>
                    <a:pt x="35284" y="28760"/>
                  </a:cubicBezTo>
                  <a:cubicBezTo>
                    <a:pt x="33564" y="29009"/>
                    <a:pt x="31912" y="29552"/>
                    <a:pt x="30305" y="30209"/>
                  </a:cubicBezTo>
                  <a:cubicBezTo>
                    <a:pt x="28902" y="30775"/>
                    <a:pt x="27521" y="31748"/>
                    <a:pt x="26095" y="32291"/>
                  </a:cubicBezTo>
                  <a:cubicBezTo>
                    <a:pt x="26095" y="32268"/>
                    <a:pt x="26095" y="32223"/>
                    <a:pt x="26095" y="32200"/>
                  </a:cubicBezTo>
                  <a:cubicBezTo>
                    <a:pt x="26095" y="27697"/>
                    <a:pt x="25846" y="23170"/>
                    <a:pt x="25688" y="18689"/>
                  </a:cubicBezTo>
                  <a:cubicBezTo>
                    <a:pt x="25529" y="14231"/>
                    <a:pt x="25394" y="9795"/>
                    <a:pt x="24964" y="5359"/>
                  </a:cubicBezTo>
                  <a:lnTo>
                    <a:pt x="24964" y="5359"/>
                  </a:lnTo>
                  <a:cubicBezTo>
                    <a:pt x="25099" y="5427"/>
                    <a:pt x="25190" y="5517"/>
                    <a:pt x="25258" y="5585"/>
                  </a:cubicBezTo>
                  <a:cubicBezTo>
                    <a:pt x="25264" y="5591"/>
                    <a:pt x="25272" y="5594"/>
                    <a:pt x="25279" y="5594"/>
                  </a:cubicBezTo>
                  <a:cubicBezTo>
                    <a:pt x="25300" y="5594"/>
                    <a:pt x="25320" y="5573"/>
                    <a:pt x="25303" y="5540"/>
                  </a:cubicBezTo>
                  <a:cubicBezTo>
                    <a:pt x="25099" y="5314"/>
                    <a:pt x="25077" y="5178"/>
                    <a:pt x="25031" y="5019"/>
                  </a:cubicBezTo>
                  <a:cubicBezTo>
                    <a:pt x="26095" y="4386"/>
                    <a:pt x="27046" y="3571"/>
                    <a:pt x="28132" y="2982"/>
                  </a:cubicBezTo>
                  <a:cubicBezTo>
                    <a:pt x="29513" y="2236"/>
                    <a:pt x="30984" y="1692"/>
                    <a:pt x="32523" y="1330"/>
                  </a:cubicBezTo>
                  <a:cubicBezTo>
                    <a:pt x="33827" y="1043"/>
                    <a:pt x="35148" y="885"/>
                    <a:pt x="36471" y="885"/>
                  </a:cubicBezTo>
                  <a:close/>
                  <a:moveTo>
                    <a:pt x="44110" y="5970"/>
                  </a:moveTo>
                  <a:lnTo>
                    <a:pt x="44110" y="5970"/>
                  </a:lnTo>
                  <a:cubicBezTo>
                    <a:pt x="44970" y="6513"/>
                    <a:pt x="44857" y="7984"/>
                    <a:pt x="44925" y="8844"/>
                  </a:cubicBezTo>
                  <a:lnTo>
                    <a:pt x="44902" y="8844"/>
                  </a:lnTo>
                  <a:cubicBezTo>
                    <a:pt x="44993" y="9817"/>
                    <a:pt x="45061" y="10813"/>
                    <a:pt x="45151" y="11786"/>
                  </a:cubicBezTo>
                  <a:cubicBezTo>
                    <a:pt x="45287" y="13755"/>
                    <a:pt x="45400" y="15724"/>
                    <a:pt x="45446" y="17693"/>
                  </a:cubicBezTo>
                  <a:cubicBezTo>
                    <a:pt x="45423" y="17739"/>
                    <a:pt x="45400" y="17784"/>
                    <a:pt x="45423" y="17829"/>
                  </a:cubicBezTo>
                  <a:cubicBezTo>
                    <a:pt x="45446" y="17852"/>
                    <a:pt x="45446" y="17852"/>
                    <a:pt x="45468" y="17874"/>
                  </a:cubicBezTo>
                  <a:cubicBezTo>
                    <a:pt x="45559" y="21790"/>
                    <a:pt x="45264" y="25705"/>
                    <a:pt x="44540" y="29552"/>
                  </a:cubicBezTo>
                  <a:cubicBezTo>
                    <a:pt x="44359" y="30458"/>
                    <a:pt x="44246" y="31544"/>
                    <a:pt x="43907" y="32404"/>
                  </a:cubicBezTo>
                  <a:cubicBezTo>
                    <a:pt x="43703" y="32902"/>
                    <a:pt x="43793" y="33038"/>
                    <a:pt x="43182" y="33038"/>
                  </a:cubicBezTo>
                  <a:cubicBezTo>
                    <a:pt x="42775" y="33038"/>
                    <a:pt x="42322" y="32811"/>
                    <a:pt x="41915" y="32721"/>
                  </a:cubicBezTo>
                  <a:cubicBezTo>
                    <a:pt x="40172" y="32336"/>
                    <a:pt x="38407" y="32087"/>
                    <a:pt x="36619" y="31974"/>
                  </a:cubicBezTo>
                  <a:cubicBezTo>
                    <a:pt x="35890" y="31926"/>
                    <a:pt x="35161" y="31902"/>
                    <a:pt x="34433" y="31902"/>
                  </a:cubicBezTo>
                  <a:cubicBezTo>
                    <a:pt x="32087" y="31902"/>
                    <a:pt x="29750" y="32152"/>
                    <a:pt x="27453" y="32653"/>
                  </a:cubicBezTo>
                  <a:cubicBezTo>
                    <a:pt x="30025" y="31600"/>
                    <a:pt x="32798" y="31037"/>
                    <a:pt x="35571" y="31037"/>
                  </a:cubicBezTo>
                  <a:cubicBezTo>
                    <a:pt x="36970" y="31037"/>
                    <a:pt x="38369" y="31180"/>
                    <a:pt x="39742" y="31476"/>
                  </a:cubicBezTo>
                  <a:cubicBezTo>
                    <a:pt x="40738" y="31702"/>
                    <a:pt x="41689" y="32019"/>
                    <a:pt x="42662" y="32314"/>
                  </a:cubicBezTo>
                  <a:cubicBezTo>
                    <a:pt x="42856" y="32369"/>
                    <a:pt x="43101" y="32467"/>
                    <a:pt x="43334" y="32467"/>
                  </a:cubicBezTo>
                  <a:cubicBezTo>
                    <a:pt x="43482" y="32467"/>
                    <a:pt x="43625" y="32428"/>
                    <a:pt x="43748" y="32314"/>
                  </a:cubicBezTo>
                  <a:cubicBezTo>
                    <a:pt x="44110" y="31974"/>
                    <a:pt x="44020" y="31046"/>
                    <a:pt x="44042" y="30661"/>
                  </a:cubicBezTo>
                  <a:cubicBezTo>
                    <a:pt x="44155" y="29371"/>
                    <a:pt x="44269" y="28104"/>
                    <a:pt x="44382" y="26837"/>
                  </a:cubicBezTo>
                  <a:cubicBezTo>
                    <a:pt x="44608" y="24460"/>
                    <a:pt x="44857" y="22061"/>
                    <a:pt x="44925" y="19685"/>
                  </a:cubicBezTo>
                  <a:cubicBezTo>
                    <a:pt x="44993" y="17241"/>
                    <a:pt x="44699" y="14842"/>
                    <a:pt x="44404" y="12420"/>
                  </a:cubicBezTo>
                  <a:cubicBezTo>
                    <a:pt x="44133" y="10247"/>
                    <a:pt x="44201" y="8143"/>
                    <a:pt x="44110" y="5970"/>
                  </a:cubicBezTo>
                  <a:close/>
                  <a:moveTo>
                    <a:pt x="3961" y="31521"/>
                  </a:moveTo>
                  <a:lnTo>
                    <a:pt x="3961" y="31521"/>
                  </a:lnTo>
                  <a:cubicBezTo>
                    <a:pt x="4301" y="31770"/>
                    <a:pt x="4708" y="31997"/>
                    <a:pt x="5093" y="32132"/>
                  </a:cubicBezTo>
                  <a:cubicBezTo>
                    <a:pt x="5183" y="32449"/>
                    <a:pt x="5251" y="32789"/>
                    <a:pt x="5342" y="33106"/>
                  </a:cubicBezTo>
                  <a:cubicBezTo>
                    <a:pt x="4980" y="32879"/>
                    <a:pt x="4550" y="32698"/>
                    <a:pt x="4165" y="32540"/>
                  </a:cubicBezTo>
                  <a:cubicBezTo>
                    <a:pt x="4142" y="32359"/>
                    <a:pt x="4097" y="32178"/>
                    <a:pt x="4052" y="31997"/>
                  </a:cubicBezTo>
                  <a:cubicBezTo>
                    <a:pt x="4029" y="31838"/>
                    <a:pt x="3984" y="31680"/>
                    <a:pt x="3961" y="31521"/>
                  </a:cubicBezTo>
                  <a:close/>
                  <a:moveTo>
                    <a:pt x="44585" y="31725"/>
                  </a:moveTo>
                  <a:cubicBezTo>
                    <a:pt x="44699" y="31861"/>
                    <a:pt x="44789" y="31974"/>
                    <a:pt x="44925" y="32087"/>
                  </a:cubicBezTo>
                  <a:cubicBezTo>
                    <a:pt x="45015" y="32155"/>
                    <a:pt x="45129" y="32246"/>
                    <a:pt x="45264" y="32291"/>
                  </a:cubicBezTo>
                  <a:cubicBezTo>
                    <a:pt x="45242" y="32359"/>
                    <a:pt x="45242" y="32404"/>
                    <a:pt x="45219" y="32472"/>
                  </a:cubicBezTo>
                  <a:cubicBezTo>
                    <a:pt x="45174" y="32721"/>
                    <a:pt x="45106" y="32947"/>
                    <a:pt x="45061" y="33174"/>
                  </a:cubicBezTo>
                  <a:cubicBezTo>
                    <a:pt x="44948" y="33128"/>
                    <a:pt x="44857" y="33106"/>
                    <a:pt x="44767" y="33038"/>
                  </a:cubicBezTo>
                  <a:cubicBezTo>
                    <a:pt x="44608" y="32947"/>
                    <a:pt x="44472" y="32857"/>
                    <a:pt x="44359" y="32744"/>
                  </a:cubicBezTo>
                  <a:cubicBezTo>
                    <a:pt x="44427" y="32404"/>
                    <a:pt x="44518" y="32065"/>
                    <a:pt x="44585" y="31725"/>
                  </a:cubicBezTo>
                  <a:close/>
                  <a:moveTo>
                    <a:pt x="22248" y="33445"/>
                  </a:moveTo>
                  <a:cubicBezTo>
                    <a:pt x="22384" y="33536"/>
                    <a:pt x="22519" y="33626"/>
                    <a:pt x="22678" y="33739"/>
                  </a:cubicBezTo>
                  <a:cubicBezTo>
                    <a:pt x="22632" y="33762"/>
                    <a:pt x="22587" y="33785"/>
                    <a:pt x="22565" y="33807"/>
                  </a:cubicBezTo>
                  <a:cubicBezTo>
                    <a:pt x="22519" y="33807"/>
                    <a:pt x="22451" y="33830"/>
                    <a:pt x="22406" y="33853"/>
                  </a:cubicBezTo>
                  <a:cubicBezTo>
                    <a:pt x="22384" y="33853"/>
                    <a:pt x="22361" y="33875"/>
                    <a:pt x="22361" y="33875"/>
                  </a:cubicBezTo>
                  <a:cubicBezTo>
                    <a:pt x="22089" y="33739"/>
                    <a:pt x="21772" y="33649"/>
                    <a:pt x="21433" y="33604"/>
                  </a:cubicBezTo>
                  <a:cubicBezTo>
                    <a:pt x="21705" y="33558"/>
                    <a:pt x="21976" y="33490"/>
                    <a:pt x="22248" y="33445"/>
                  </a:cubicBezTo>
                  <a:close/>
                  <a:moveTo>
                    <a:pt x="27249" y="33151"/>
                  </a:moveTo>
                  <a:cubicBezTo>
                    <a:pt x="27249" y="33174"/>
                    <a:pt x="27272" y="33174"/>
                    <a:pt x="27295" y="33196"/>
                  </a:cubicBezTo>
                  <a:cubicBezTo>
                    <a:pt x="27679" y="33445"/>
                    <a:pt x="28087" y="33671"/>
                    <a:pt x="28494" y="33898"/>
                  </a:cubicBezTo>
                  <a:cubicBezTo>
                    <a:pt x="28517" y="33898"/>
                    <a:pt x="28539" y="33898"/>
                    <a:pt x="28562" y="33920"/>
                  </a:cubicBezTo>
                  <a:cubicBezTo>
                    <a:pt x="28223" y="33898"/>
                    <a:pt x="27883" y="33875"/>
                    <a:pt x="27544" y="33853"/>
                  </a:cubicBezTo>
                  <a:lnTo>
                    <a:pt x="27566" y="33853"/>
                  </a:lnTo>
                  <a:cubicBezTo>
                    <a:pt x="27544" y="33785"/>
                    <a:pt x="27498" y="33739"/>
                    <a:pt x="27453" y="33694"/>
                  </a:cubicBezTo>
                  <a:cubicBezTo>
                    <a:pt x="27453" y="33671"/>
                    <a:pt x="27430" y="33649"/>
                    <a:pt x="27430" y="33626"/>
                  </a:cubicBezTo>
                  <a:cubicBezTo>
                    <a:pt x="27204" y="33445"/>
                    <a:pt x="26910" y="33377"/>
                    <a:pt x="26661" y="33264"/>
                  </a:cubicBezTo>
                  <a:cubicBezTo>
                    <a:pt x="26842" y="33219"/>
                    <a:pt x="27046" y="33196"/>
                    <a:pt x="27249" y="33151"/>
                  </a:cubicBezTo>
                  <a:close/>
                  <a:moveTo>
                    <a:pt x="25484" y="33038"/>
                  </a:moveTo>
                  <a:cubicBezTo>
                    <a:pt x="25552" y="33060"/>
                    <a:pt x="25597" y="33083"/>
                    <a:pt x="25643" y="33106"/>
                  </a:cubicBezTo>
                  <a:lnTo>
                    <a:pt x="25620" y="33106"/>
                  </a:lnTo>
                  <a:cubicBezTo>
                    <a:pt x="25408" y="33169"/>
                    <a:pt x="25474" y="33472"/>
                    <a:pt x="25670" y="33472"/>
                  </a:cubicBezTo>
                  <a:cubicBezTo>
                    <a:pt x="25683" y="33472"/>
                    <a:pt x="25696" y="33471"/>
                    <a:pt x="25710" y="33468"/>
                  </a:cubicBezTo>
                  <a:cubicBezTo>
                    <a:pt x="25869" y="33423"/>
                    <a:pt x="26005" y="33400"/>
                    <a:pt x="26163" y="33355"/>
                  </a:cubicBezTo>
                  <a:cubicBezTo>
                    <a:pt x="26231" y="33400"/>
                    <a:pt x="26299" y="33423"/>
                    <a:pt x="26344" y="33445"/>
                  </a:cubicBezTo>
                  <a:cubicBezTo>
                    <a:pt x="26548" y="33558"/>
                    <a:pt x="26751" y="33671"/>
                    <a:pt x="26955" y="33762"/>
                  </a:cubicBezTo>
                  <a:cubicBezTo>
                    <a:pt x="26819" y="33853"/>
                    <a:pt x="26684" y="33943"/>
                    <a:pt x="26548" y="34034"/>
                  </a:cubicBezTo>
                  <a:cubicBezTo>
                    <a:pt x="26231" y="33875"/>
                    <a:pt x="25846" y="33830"/>
                    <a:pt x="25529" y="33717"/>
                  </a:cubicBezTo>
                  <a:cubicBezTo>
                    <a:pt x="25145" y="33558"/>
                    <a:pt x="24805" y="33377"/>
                    <a:pt x="24466" y="33174"/>
                  </a:cubicBezTo>
                  <a:cubicBezTo>
                    <a:pt x="24715" y="33174"/>
                    <a:pt x="24964" y="33151"/>
                    <a:pt x="25213" y="33151"/>
                  </a:cubicBezTo>
                  <a:cubicBezTo>
                    <a:pt x="25303" y="33151"/>
                    <a:pt x="25394" y="33106"/>
                    <a:pt x="25439" y="33060"/>
                  </a:cubicBezTo>
                  <a:cubicBezTo>
                    <a:pt x="25461" y="33060"/>
                    <a:pt x="25484" y="33038"/>
                    <a:pt x="25484" y="33038"/>
                  </a:cubicBezTo>
                  <a:close/>
                  <a:moveTo>
                    <a:pt x="28653" y="32925"/>
                  </a:moveTo>
                  <a:cubicBezTo>
                    <a:pt x="29060" y="33174"/>
                    <a:pt x="29513" y="33400"/>
                    <a:pt x="29943" y="33626"/>
                  </a:cubicBezTo>
                  <a:cubicBezTo>
                    <a:pt x="30282" y="33785"/>
                    <a:pt x="30622" y="33988"/>
                    <a:pt x="30961" y="34124"/>
                  </a:cubicBezTo>
                  <a:cubicBezTo>
                    <a:pt x="30441" y="34079"/>
                    <a:pt x="29920" y="34011"/>
                    <a:pt x="29399" y="33988"/>
                  </a:cubicBezTo>
                  <a:cubicBezTo>
                    <a:pt x="29128" y="33830"/>
                    <a:pt x="28834" y="33739"/>
                    <a:pt x="28562" y="33626"/>
                  </a:cubicBezTo>
                  <a:cubicBezTo>
                    <a:pt x="28223" y="33445"/>
                    <a:pt x="27906" y="33264"/>
                    <a:pt x="27566" y="33083"/>
                  </a:cubicBezTo>
                  <a:cubicBezTo>
                    <a:pt x="27928" y="33038"/>
                    <a:pt x="28290" y="32970"/>
                    <a:pt x="28653" y="32925"/>
                  </a:cubicBezTo>
                  <a:close/>
                  <a:moveTo>
                    <a:pt x="44269" y="33038"/>
                  </a:moveTo>
                  <a:cubicBezTo>
                    <a:pt x="44382" y="33128"/>
                    <a:pt x="44472" y="33196"/>
                    <a:pt x="44585" y="33287"/>
                  </a:cubicBezTo>
                  <a:cubicBezTo>
                    <a:pt x="44699" y="33355"/>
                    <a:pt x="44834" y="33445"/>
                    <a:pt x="44948" y="33490"/>
                  </a:cubicBezTo>
                  <a:cubicBezTo>
                    <a:pt x="44880" y="33739"/>
                    <a:pt x="44789" y="33943"/>
                    <a:pt x="44653" y="34147"/>
                  </a:cubicBezTo>
                  <a:cubicBezTo>
                    <a:pt x="44314" y="34011"/>
                    <a:pt x="43974" y="33853"/>
                    <a:pt x="43612" y="33717"/>
                  </a:cubicBezTo>
                  <a:lnTo>
                    <a:pt x="43612" y="33717"/>
                  </a:lnTo>
                  <a:cubicBezTo>
                    <a:pt x="43680" y="33739"/>
                    <a:pt x="43748" y="33762"/>
                    <a:pt x="43793" y="33762"/>
                  </a:cubicBezTo>
                  <a:cubicBezTo>
                    <a:pt x="43817" y="33770"/>
                    <a:pt x="43842" y="33774"/>
                    <a:pt x="43867" y="33774"/>
                  </a:cubicBezTo>
                  <a:cubicBezTo>
                    <a:pt x="43982" y="33774"/>
                    <a:pt x="44096" y="33693"/>
                    <a:pt x="44133" y="33581"/>
                  </a:cubicBezTo>
                  <a:cubicBezTo>
                    <a:pt x="44178" y="33400"/>
                    <a:pt x="44223" y="33219"/>
                    <a:pt x="44269" y="33038"/>
                  </a:cubicBezTo>
                  <a:close/>
                  <a:moveTo>
                    <a:pt x="4233" y="32811"/>
                  </a:moveTo>
                  <a:cubicBezTo>
                    <a:pt x="4617" y="33038"/>
                    <a:pt x="4980" y="33287"/>
                    <a:pt x="5387" y="33423"/>
                  </a:cubicBezTo>
                  <a:lnTo>
                    <a:pt x="5410" y="33423"/>
                  </a:lnTo>
                  <a:cubicBezTo>
                    <a:pt x="5477" y="33671"/>
                    <a:pt x="5545" y="33943"/>
                    <a:pt x="5591" y="34192"/>
                  </a:cubicBezTo>
                  <a:cubicBezTo>
                    <a:pt x="5500" y="34169"/>
                    <a:pt x="5387" y="34124"/>
                    <a:pt x="5296" y="34101"/>
                  </a:cubicBezTo>
                  <a:cubicBezTo>
                    <a:pt x="5002" y="33988"/>
                    <a:pt x="4731" y="33875"/>
                    <a:pt x="4459" y="33762"/>
                  </a:cubicBezTo>
                  <a:cubicBezTo>
                    <a:pt x="4391" y="33445"/>
                    <a:pt x="4301" y="33128"/>
                    <a:pt x="4233" y="32811"/>
                  </a:cubicBezTo>
                  <a:close/>
                  <a:moveTo>
                    <a:pt x="29897" y="32744"/>
                  </a:moveTo>
                  <a:cubicBezTo>
                    <a:pt x="30554" y="33264"/>
                    <a:pt x="31278" y="33807"/>
                    <a:pt x="32047" y="34237"/>
                  </a:cubicBezTo>
                  <a:cubicBezTo>
                    <a:pt x="31844" y="34215"/>
                    <a:pt x="31617" y="34192"/>
                    <a:pt x="31414" y="34169"/>
                  </a:cubicBezTo>
                  <a:cubicBezTo>
                    <a:pt x="31459" y="34124"/>
                    <a:pt x="31459" y="34034"/>
                    <a:pt x="31391" y="33988"/>
                  </a:cubicBezTo>
                  <a:cubicBezTo>
                    <a:pt x="30984" y="33694"/>
                    <a:pt x="30441" y="33581"/>
                    <a:pt x="29965" y="33377"/>
                  </a:cubicBezTo>
                  <a:cubicBezTo>
                    <a:pt x="29626" y="33219"/>
                    <a:pt x="29264" y="33038"/>
                    <a:pt x="28902" y="32879"/>
                  </a:cubicBezTo>
                  <a:cubicBezTo>
                    <a:pt x="29241" y="32834"/>
                    <a:pt x="29558" y="32789"/>
                    <a:pt x="29897" y="32744"/>
                  </a:cubicBezTo>
                  <a:close/>
                  <a:moveTo>
                    <a:pt x="20777" y="33785"/>
                  </a:moveTo>
                  <a:cubicBezTo>
                    <a:pt x="21026" y="33807"/>
                    <a:pt x="21297" y="33830"/>
                    <a:pt x="21546" y="33920"/>
                  </a:cubicBezTo>
                  <a:cubicBezTo>
                    <a:pt x="21705" y="33943"/>
                    <a:pt x="21818" y="34011"/>
                    <a:pt x="21954" y="34056"/>
                  </a:cubicBezTo>
                  <a:cubicBezTo>
                    <a:pt x="21705" y="34169"/>
                    <a:pt x="21433" y="34305"/>
                    <a:pt x="21184" y="34418"/>
                  </a:cubicBezTo>
                  <a:cubicBezTo>
                    <a:pt x="20912" y="34305"/>
                    <a:pt x="20618" y="34237"/>
                    <a:pt x="20347" y="34147"/>
                  </a:cubicBezTo>
                  <a:cubicBezTo>
                    <a:pt x="20233" y="34101"/>
                    <a:pt x="20098" y="34056"/>
                    <a:pt x="19985" y="34011"/>
                  </a:cubicBezTo>
                  <a:cubicBezTo>
                    <a:pt x="20233" y="33920"/>
                    <a:pt x="20505" y="33853"/>
                    <a:pt x="20777" y="33785"/>
                  </a:cubicBezTo>
                  <a:close/>
                  <a:moveTo>
                    <a:pt x="31097" y="32630"/>
                  </a:moveTo>
                  <a:cubicBezTo>
                    <a:pt x="31119" y="32630"/>
                    <a:pt x="31119" y="32653"/>
                    <a:pt x="31119" y="32653"/>
                  </a:cubicBezTo>
                  <a:cubicBezTo>
                    <a:pt x="31776" y="33083"/>
                    <a:pt x="32432" y="33490"/>
                    <a:pt x="33088" y="33898"/>
                  </a:cubicBezTo>
                  <a:cubicBezTo>
                    <a:pt x="33360" y="34079"/>
                    <a:pt x="33632" y="34260"/>
                    <a:pt x="33903" y="34441"/>
                  </a:cubicBezTo>
                  <a:cubicBezTo>
                    <a:pt x="33654" y="34396"/>
                    <a:pt x="33383" y="34373"/>
                    <a:pt x="33134" y="34350"/>
                  </a:cubicBezTo>
                  <a:cubicBezTo>
                    <a:pt x="32636" y="34056"/>
                    <a:pt x="32093" y="33830"/>
                    <a:pt x="31595" y="33558"/>
                  </a:cubicBezTo>
                  <a:cubicBezTo>
                    <a:pt x="31142" y="33287"/>
                    <a:pt x="30712" y="33015"/>
                    <a:pt x="30282" y="32721"/>
                  </a:cubicBezTo>
                  <a:cubicBezTo>
                    <a:pt x="30554" y="32676"/>
                    <a:pt x="30825" y="32653"/>
                    <a:pt x="31097" y="32630"/>
                  </a:cubicBezTo>
                  <a:close/>
                  <a:moveTo>
                    <a:pt x="24058" y="33196"/>
                  </a:moveTo>
                  <a:cubicBezTo>
                    <a:pt x="24058" y="33219"/>
                    <a:pt x="24081" y="33241"/>
                    <a:pt x="24104" y="33264"/>
                  </a:cubicBezTo>
                  <a:cubicBezTo>
                    <a:pt x="24511" y="33558"/>
                    <a:pt x="24941" y="33807"/>
                    <a:pt x="25394" y="34011"/>
                  </a:cubicBezTo>
                  <a:cubicBezTo>
                    <a:pt x="25620" y="34101"/>
                    <a:pt x="25891" y="34237"/>
                    <a:pt x="26140" y="34305"/>
                  </a:cubicBezTo>
                  <a:cubicBezTo>
                    <a:pt x="25891" y="34441"/>
                    <a:pt x="25643" y="34554"/>
                    <a:pt x="25326" y="34599"/>
                  </a:cubicBezTo>
                  <a:cubicBezTo>
                    <a:pt x="24873" y="34418"/>
                    <a:pt x="24375" y="34283"/>
                    <a:pt x="23922" y="34056"/>
                  </a:cubicBezTo>
                  <a:cubicBezTo>
                    <a:pt x="23470" y="33853"/>
                    <a:pt x="23040" y="33626"/>
                    <a:pt x="22632" y="33377"/>
                  </a:cubicBezTo>
                  <a:cubicBezTo>
                    <a:pt x="23108" y="33287"/>
                    <a:pt x="23583" y="33241"/>
                    <a:pt x="24058" y="33196"/>
                  </a:cubicBezTo>
                  <a:close/>
                  <a:moveTo>
                    <a:pt x="32885" y="32517"/>
                  </a:moveTo>
                  <a:cubicBezTo>
                    <a:pt x="33473" y="32993"/>
                    <a:pt x="34062" y="33445"/>
                    <a:pt x="34673" y="33853"/>
                  </a:cubicBezTo>
                  <a:cubicBezTo>
                    <a:pt x="35057" y="34101"/>
                    <a:pt x="35465" y="34396"/>
                    <a:pt x="35872" y="34645"/>
                  </a:cubicBezTo>
                  <a:cubicBezTo>
                    <a:pt x="35510" y="34599"/>
                    <a:pt x="35148" y="34554"/>
                    <a:pt x="34786" y="34531"/>
                  </a:cubicBezTo>
                  <a:cubicBezTo>
                    <a:pt x="34311" y="34169"/>
                    <a:pt x="33767" y="33898"/>
                    <a:pt x="33247" y="33604"/>
                  </a:cubicBezTo>
                  <a:cubicBezTo>
                    <a:pt x="32658" y="33264"/>
                    <a:pt x="32070" y="32925"/>
                    <a:pt x="31482" y="32608"/>
                  </a:cubicBezTo>
                  <a:cubicBezTo>
                    <a:pt x="31957" y="32562"/>
                    <a:pt x="32409" y="32540"/>
                    <a:pt x="32885" y="32517"/>
                  </a:cubicBezTo>
                  <a:close/>
                  <a:moveTo>
                    <a:pt x="41508" y="33219"/>
                  </a:moveTo>
                  <a:lnTo>
                    <a:pt x="41508" y="33219"/>
                  </a:lnTo>
                  <a:cubicBezTo>
                    <a:pt x="41983" y="33309"/>
                    <a:pt x="42435" y="33423"/>
                    <a:pt x="42888" y="33536"/>
                  </a:cubicBezTo>
                  <a:cubicBezTo>
                    <a:pt x="42865" y="33581"/>
                    <a:pt x="42888" y="33626"/>
                    <a:pt x="42933" y="33649"/>
                  </a:cubicBezTo>
                  <a:cubicBezTo>
                    <a:pt x="43454" y="33898"/>
                    <a:pt x="43952" y="34147"/>
                    <a:pt x="44472" y="34396"/>
                  </a:cubicBezTo>
                  <a:cubicBezTo>
                    <a:pt x="44359" y="34509"/>
                    <a:pt x="44223" y="34622"/>
                    <a:pt x="44042" y="34735"/>
                  </a:cubicBezTo>
                  <a:cubicBezTo>
                    <a:pt x="43160" y="34305"/>
                    <a:pt x="42322" y="33807"/>
                    <a:pt x="41508" y="33219"/>
                  </a:cubicBezTo>
                  <a:close/>
                  <a:moveTo>
                    <a:pt x="34469" y="32495"/>
                  </a:moveTo>
                  <a:cubicBezTo>
                    <a:pt x="34695" y="32630"/>
                    <a:pt x="34967" y="32902"/>
                    <a:pt x="35171" y="33038"/>
                  </a:cubicBezTo>
                  <a:cubicBezTo>
                    <a:pt x="35510" y="33264"/>
                    <a:pt x="35872" y="33468"/>
                    <a:pt x="36234" y="33694"/>
                  </a:cubicBezTo>
                  <a:cubicBezTo>
                    <a:pt x="36891" y="34079"/>
                    <a:pt x="37524" y="34464"/>
                    <a:pt x="38181" y="34848"/>
                  </a:cubicBezTo>
                  <a:cubicBezTo>
                    <a:pt x="37751" y="34826"/>
                    <a:pt x="37298" y="34780"/>
                    <a:pt x="36845" y="34735"/>
                  </a:cubicBezTo>
                  <a:cubicBezTo>
                    <a:pt x="36280" y="34305"/>
                    <a:pt x="35601" y="33988"/>
                    <a:pt x="34990" y="33626"/>
                  </a:cubicBezTo>
                  <a:cubicBezTo>
                    <a:pt x="34401" y="33264"/>
                    <a:pt x="33813" y="32879"/>
                    <a:pt x="33224" y="32517"/>
                  </a:cubicBezTo>
                  <a:cubicBezTo>
                    <a:pt x="33632" y="32495"/>
                    <a:pt x="34039" y="32495"/>
                    <a:pt x="34469" y="32495"/>
                  </a:cubicBezTo>
                  <a:close/>
                  <a:moveTo>
                    <a:pt x="17232" y="3696"/>
                  </a:moveTo>
                  <a:cubicBezTo>
                    <a:pt x="18269" y="3696"/>
                    <a:pt x="19303" y="3781"/>
                    <a:pt x="20324" y="3956"/>
                  </a:cubicBezTo>
                  <a:cubicBezTo>
                    <a:pt x="21161" y="4091"/>
                    <a:pt x="22021" y="4272"/>
                    <a:pt x="22836" y="4544"/>
                  </a:cubicBezTo>
                  <a:cubicBezTo>
                    <a:pt x="23108" y="4635"/>
                    <a:pt x="23719" y="4816"/>
                    <a:pt x="24285" y="5042"/>
                  </a:cubicBezTo>
                  <a:cubicBezTo>
                    <a:pt x="24217" y="5110"/>
                    <a:pt x="24171" y="5200"/>
                    <a:pt x="24126" y="5291"/>
                  </a:cubicBezTo>
                  <a:cubicBezTo>
                    <a:pt x="24089" y="5384"/>
                    <a:pt x="24143" y="5461"/>
                    <a:pt x="24214" y="5461"/>
                  </a:cubicBezTo>
                  <a:cubicBezTo>
                    <a:pt x="24229" y="5461"/>
                    <a:pt x="24246" y="5457"/>
                    <a:pt x="24262" y="5449"/>
                  </a:cubicBezTo>
                  <a:cubicBezTo>
                    <a:pt x="24307" y="5427"/>
                    <a:pt x="24353" y="5404"/>
                    <a:pt x="24398" y="5381"/>
                  </a:cubicBezTo>
                  <a:lnTo>
                    <a:pt x="24398" y="5381"/>
                  </a:lnTo>
                  <a:cubicBezTo>
                    <a:pt x="24285" y="9817"/>
                    <a:pt x="24443" y="14253"/>
                    <a:pt x="24601" y="18689"/>
                  </a:cubicBezTo>
                  <a:cubicBezTo>
                    <a:pt x="24737" y="23125"/>
                    <a:pt x="24783" y="27583"/>
                    <a:pt x="25077" y="32019"/>
                  </a:cubicBezTo>
                  <a:cubicBezTo>
                    <a:pt x="23601" y="31002"/>
                    <a:pt x="21871" y="30620"/>
                    <a:pt x="20111" y="30620"/>
                  </a:cubicBezTo>
                  <a:cubicBezTo>
                    <a:pt x="19091" y="30620"/>
                    <a:pt x="18061" y="30748"/>
                    <a:pt x="17065" y="30956"/>
                  </a:cubicBezTo>
                  <a:cubicBezTo>
                    <a:pt x="14123" y="31567"/>
                    <a:pt x="10773" y="32562"/>
                    <a:pt x="8691" y="34871"/>
                  </a:cubicBezTo>
                  <a:cubicBezTo>
                    <a:pt x="8261" y="30526"/>
                    <a:pt x="7446" y="26203"/>
                    <a:pt x="6767" y="21903"/>
                  </a:cubicBezTo>
                  <a:cubicBezTo>
                    <a:pt x="6043" y="17376"/>
                    <a:pt x="5296" y="12850"/>
                    <a:pt x="4572" y="8346"/>
                  </a:cubicBezTo>
                  <a:cubicBezTo>
                    <a:pt x="4617" y="8324"/>
                    <a:pt x="4663" y="8324"/>
                    <a:pt x="4708" y="8278"/>
                  </a:cubicBezTo>
                  <a:cubicBezTo>
                    <a:pt x="6224" y="7418"/>
                    <a:pt x="7492" y="6264"/>
                    <a:pt x="9099" y="5517"/>
                  </a:cubicBezTo>
                  <a:cubicBezTo>
                    <a:pt x="10864" y="4680"/>
                    <a:pt x="12765" y="4137"/>
                    <a:pt x="14689" y="3865"/>
                  </a:cubicBezTo>
                  <a:cubicBezTo>
                    <a:pt x="15534" y="3753"/>
                    <a:pt x="16383" y="3696"/>
                    <a:pt x="17232" y="3696"/>
                  </a:cubicBezTo>
                  <a:close/>
                  <a:moveTo>
                    <a:pt x="19622" y="34124"/>
                  </a:moveTo>
                  <a:cubicBezTo>
                    <a:pt x="19826" y="34192"/>
                    <a:pt x="20030" y="34283"/>
                    <a:pt x="20211" y="34350"/>
                  </a:cubicBezTo>
                  <a:cubicBezTo>
                    <a:pt x="20415" y="34418"/>
                    <a:pt x="20596" y="34509"/>
                    <a:pt x="20799" y="34599"/>
                  </a:cubicBezTo>
                  <a:cubicBezTo>
                    <a:pt x="20528" y="34713"/>
                    <a:pt x="20256" y="34826"/>
                    <a:pt x="20007" y="34939"/>
                  </a:cubicBezTo>
                  <a:cubicBezTo>
                    <a:pt x="19419" y="34780"/>
                    <a:pt x="18762" y="34735"/>
                    <a:pt x="18151" y="34645"/>
                  </a:cubicBezTo>
                  <a:cubicBezTo>
                    <a:pt x="18627" y="34464"/>
                    <a:pt x="19125" y="34283"/>
                    <a:pt x="19622" y="34124"/>
                  </a:cubicBezTo>
                  <a:close/>
                  <a:moveTo>
                    <a:pt x="34718" y="32495"/>
                  </a:moveTo>
                  <a:cubicBezTo>
                    <a:pt x="35284" y="32495"/>
                    <a:pt x="35850" y="32517"/>
                    <a:pt x="36415" y="32562"/>
                  </a:cubicBezTo>
                  <a:cubicBezTo>
                    <a:pt x="37660" y="33445"/>
                    <a:pt x="38995" y="34464"/>
                    <a:pt x="40399" y="35120"/>
                  </a:cubicBezTo>
                  <a:cubicBezTo>
                    <a:pt x="39810" y="35052"/>
                    <a:pt x="39199" y="34961"/>
                    <a:pt x="38656" y="34894"/>
                  </a:cubicBezTo>
                  <a:cubicBezTo>
                    <a:pt x="38724" y="34803"/>
                    <a:pt x="38701" y="34690"/>
                    <a:pt x="38588" y="34622"/>
                  </a:cubicBezTo>
                  <a:cubicBezTo>
                    <a:pt x="37366" y="33898"/>
                    <a:pt x="36076" y="32993"/>
                    <a:pt x="34718" y="32495"/>
                  </a:cubicBezTo>
                  <a:close/>
                  <a:moveTo>
                    <a:pt x="38769" y="32766"/>
                  </a:moveTo>
                  <a:lnTo>
                    <a:pt x="38769" y="32766"/>
                  </a:lnTo>
                  <a:cubicBezTo>
                    <a:pt x="39516" y="32857"/>
                    <a:pt x="40263" y="32993"/>
                    <a:pt x="41010" y="33128"/>
                  </a:cubicBezTo>
                  <a:cubicBezTo>
                    <a:pt x="41802" y="33830"/>
                    <a:pt x="42684" y="34441"/>
                    <a:pt x="43612" y="34939"/>
                  </a:cubicBezTo>
                  <a:cubicBezTo>
                    <a:pt x="43431" y="35007"/>
                    <a:pt x="43250" y="35075"/>
                    <a:pt x="43047" y="35120"/>
                  </a:cubicBezTo>
                  <a:cubicBezTo>
                    <a:pt x="43114" y="35052"/>
                    <a:pt x="43114" y="34939"/>
                    <a:pt x="43024" y="34894"/>
                  </a:cubicBezTo>
                  <a:cubicBezTo>
                    <a:pt x="42707" y="34690"/>
                    <a:pt x="39335" y="33377"/>
                    <a:pt x="38769" y="32766"/>
                  </a:cubicBezTo>
                  <a:close/>
                  <a:moveTo>
                    <a:pt x="4504" y="33943"/>
                  </a:moveTo>
                  <a:cubicBezTo>
                    <a:pt x="4753" y="34056"/>
                    <a:pt x="4980" y="34169"/>
                    <a:pt x="5206" y="34283"/>
                  </a:cubicBezTo>
                  <a:cubicBezTo>
                    <a:pt x="5364" y="34350"/>
                    <a:pt x="5523" y="34441"/>
                    <a:pt x="5681" y="34509"/>
                  </a:cubicBezTo>
                  <a:lnTo>
                    <a:pt x="5704" y="34645"/>
                  </a:lnTo>
                  <a:cubicBezTo>
                    <a:pt x="5749" y="34803"/>
                    <a:pt x="5794" y="34984"/>
                    <a:pt x="5817" y="35143"/>
                  </a:cubicBezTo>
                  <a:cubicBezTo>
                    <a:pt x="5658" y="35075"/>
                    <a:pt x="5500" y="35029"/>
                    <a:pt x="5342" y="34961"/>
                  </a:cubicBezTo>
                  <a:cubicBezTo>
                    <a:pt x="5138" y="34848"/>
                    <a:pt x="4912" y="34758"/>
                    <a:pt x="4708" y="34667"/>
                  </a:cubicBezTo>
                  <a:cubicBezTo>
                    <a:pt x="4640" y="34441"/>
                    <a:pt x="4572" y="34192"/>
                    <a:pt x="4504" y="33966"/>
                  </a:cubicBezTo>
                  <a:lnTo>
                    <a:pt x="4504" y="33943"/>
                  </a:lnTo>
                  <a:close/>
                  <a:moveTo>
                    <a:pt x="36845" y="32585"/>
                  </a:moveTo>
                  <a:lnTo>
                    <a:pt x="36845" y="32585"/>
                  </a:lnTo>
                  <a:cubicBezTo>
                    <a:pt x="37411" y="32630"/>
                    <a:pt x="37977" y="32676"/>
                    <a:pt x="38565" y="32744"/>
                  </a:cubicBezTo>
                  <a:cubicBezTo>
                    <a:pt x="38746" y="33581"/>
                    <a:pt x="42096" y="34939"/>
                    <a:pt x="42843" y="35143"/>
                  </a:cubicBezTo>
                  <a:cubicBezTo>
                    <a:pt x="42526" y="35203"/>
                    <a:pt x="42199" y="35223"/>
                    <a:pt x="41862" y="35223"/>
                  </a:cubicBezTo>
                  <a:cubicBezTo>
                    <a:pt x="41694" y="35223"/>
                    <a:pt x="41523" y="35218"/>
                    <a:pt x="41349" y="35210"/>
                  </a:cubicBezTo>
                  <a:cubicBezTo>
                    <a:pt x="41326" y="35165"/>
                    <a:pt x="41304" y="35120"/>
                    <a:pt x="41259" y="35075"/>
                  </a:cubicBezTo>
                  <a:cubicBezTo>
                    <a:pt x="39855" y="34169"/>
                    <a:pt x="38294" y="33468"/>
                    <a:pt x="36845" y="32585"/>
                  </a:cubicBezTo>
                  <a:close/>
                  <a:moveTo>
                    <a:pt x="18016" y="34690"/>
                  </a:moveTo>
                  <a:lnTo>
                    <a:pt x="18016" y="34690"/>
                  </a:lnTo>
                  <a:cubicBezTo>
                    <a:pt x="17993" y="34735"/>
                    <a:pt x="17993" y="34803"/>
                    <a:pt x="18061" y="34826"/>
                  </a:cubicBezTo>
                  <a:cubicBezTo>
                    <a:pt x="18559" y="34916"/>
                    <a:pt x="19057" y="35052"/>
                    <a:pt x="19555" y="35143"/>
                  </a:cubicBezTo>
                  <a:cubicBezTo>
                    <a:pt x="19283" y="35256"/>
                    <a:pt x="19034" y="35369"/>
                    <a:pt x="18762" y="35482"/>
                  </a:cubicBezTo>
                  <a:cubicBezTo>
                    <a:pt x="18536" y="35392"/>
                    <a:pt x="18287" y="35346"/>
                    <a:pt x="18038" y="35256"/>
                  </a:cubicBezTo>
                  <a:cubicBezTo>
                    <a:pt x="17767" y="35188"/>
                    <a:pt x="17495" y="35097"/>
                    <a:pt x="17223" y="35007"/>
                  </a:cubicBezTo>
                  <a:cubicBezTo>
                    <a:pt x="17472" y="34894"/>
                    <a:pt x="17744" y="34803"/>
                    <a:pt x="18016" y="34690"/>
                  </a:cubicBezTo>
                  <a:close/>
                  <a:moveTo>
                    <a:pt x="16861" y="35143"/>
                  </a:moveTo>
                  <a:cubicBezTo>
                    <a:pt x="17223" y="35278"/>
                    <a:pt x="17586" y="35414"/>
                    <a:pt x="17970" y="35527"/>
                  </a:cubicBezTo>
                  <a:cubicBezTo>
                    <a:pt x="18083" y="35573"/>
                    <a:pt x="18197" y="35618"/>
                    <a:pt x="18310" y="35663"/>
                  </a:cubicBezTo>
                  <a:cubicBezTo>
                    <a:pt x="18087" y="35752"/>
                    <a:pt x="17864" y="35863"/>
                    <a:pt x="17642" y="35953"/>
                  </a:cubicBezTo>
                  <a:lnTo>
                    <a:pt x="17642" y="35953"/>
                  </a:lnTo>
                  <a:cubicBezTo>
                    <a:pt x="17350" y="35844"/>
                    <a:pt x="17016" y="35821"/>
                    <a:pt x="16726" y="35776"/>
                  </a:cubicBezTo>
                  <a:cubicBezTo>
                    <a:pt x="16431" y="35731"/>
                    <a:pt x="16137" y="35686"/>
                    <a:pt x="15866" y="35686"/>
                  </a:cubicBezTo>
                  <a:cubicBezTo>
                    <a:pt x="15752" y="35686"/>
                    <a:pt x="15752" y="35822"/>
                    <a:pt x="15843" y="35844"/>
                  </a:cubicBezTo>
                  <a:cubicBezTo>
                    <a:pt x="16137" y="35957"/>
                    <a:pt x="16454" y="36003"/>
                    <a:pt x="16771" y="36070"/>
                  </a:cubicBezTo>
                  <a:cubicBezTo>
                    <a:pt x="16907" y="36093"/>
                    <a:pt x="17020" y="36138"/>
                    <a:pt x="17156" y="36161"/>
                  </a:cubicBezTo>
                  <a:cubicBezTo>
                    <a:pt x="16929" y="36252"/>
                    <a:pt x="16726" y="36342"/>
                    <a:pt x="16522" y="36433"/>
                  </a:cubicBezTo>
                  <a:cubicBezTo>
                    <a:pt x="16499" y="36410"/>
                    <a:pt x="16499" y="36410"/>
                    <a:pt x="16477" y="36410"/>
                  </a:cubicBezTo>
                  <a:cubicBezTo>
                    <a:pt x="15933" y="36252"/>
                    <a:pt x="15345" y="36206"/>
                    <a:pt x="14802" y="36048"/>
                  </a:cubicBezTo>
                  <a:cubicBezTo>
                    <a:pt x="15481" y="35731"/>
                    <a:pt x="16182" y="35437"/>
                    <a:pt x="16861" y="35143"/>
                  </a:cubicBezTo>
                  <a:close/>
                  <a:moveTo>
                    <a:pt x="4753" y="34894"/>
                  </a:moveTo>
                  <a:cubicBezTo>
                    <a:pt x="4934" y="34984"/>
                    <a:pt x="5115" y="35075"/>
                    <a:pt x="5296" y="35165"/>
                  </a:cubicBezTo>
                  <a:cubicBezTo>
                    <a:pt x="5500" y="35278"/>
                    <a:pt x="5704" y="35392"/>
                    <a:pt x="5907" y="35482"/>
                  </a:cubicBezTo>
                  <a:cubicBezTo>
                    <a:pt x="5975" y="35799"/>
                    <a:pt x="6043" y="36138"/>
                    <a:pt x="6156" y="36478"/>
                  </a:cubicBezTo>
                  <a:cubicBezTo>
                    <a:pt x="5998" y="36410"/>
                    <a:pt x="5817" y="36365"/>
                    <a:pt x="5681" y="36297"/>
                  </a:cubicBezTo>
                  <a:cubicBezTo>
                    <a:pt x="5477" y="36206"/>
                    <a:pt x="5274" y="36093"/>
                    <a:pt x="5093" y="35980"/>
                  </a:cubicBezTo>
                  <a:cubicBezTo>
                    <a:pt x="4980" y="35618"/>
                    <a:pt x="4866" y="35256"/>
                    <a:pt x="4753" y="34894"/>
                  </a:cubicBezTo>
                  <a:close/>
                  <a:moveTo>
                    <a:pt x="4052" y="9704"/>
                  </a:moveTo>
                  <a:cubicBezTo>
                    <a:pt x="4572" y="13687"/>
                    <a:pt x="5115" y="17648"/>
                    <a:pt x="5726" y="21609"/>
                  </a:cubicBezTo>
                  <a:cubicBezTo>
                    <a:pt x="6451" y="26248"/>
                    <a:pt x="7039" y="30978"/>
                    <a:pt x="8148" y="35527"/>
                  </a:cubicBezTo>
                  <a:cubicBezTo>
                    <a:pt x="8193" y="35686"/>
                    <a:pt x="8352" y="35754"/>
                    <a:pt x="8487" y="35754"/>
                  </a:cubicBezTo>
                  <a:cubicBezTo>
                    <a:pt x="8561" y="35840"/>
                    <a:pt x="8675" y="35899"/>
                    <a:pt x="8800" y="35899"/>
                  </a:cubicBezTo>
                  <a:cubicBezTo>
                    <a:pt x="8905" y="35899"/>
                    <a:pt x="9018" y="35857"/>
                    <a:pt x="9121" y="35754"/>
                  </a:cubicBezTo>
                  <a:cubicBezTo>
                    <a:pt x="11158" y="33694"/>
                    <a:pt x="13761" y="32721"/>
                    <a:pt x="16544" y="32042"/>
                  </a:cubicBezTo>
                  <a:cubicBezTo>
                    <a:pt x="17788" y="31739"/>
                    <a:pt x="19041" y="31540"/>
                    <a:pt x="20270" y="31540"/>
                  </a:cubicBezTo>
                  <a:cubicBezTo>
                    <a:pt x="21615" y="31540"/>
                    <a:pt x="22930" y="31778"/>
                    <a:pt x="24171" y="32381"/>
                  </a:cubicBezTo>
                  <a:cubicBezTo>
                    <a:pt x="23307" y="32206"/>
                    <a:pt x="22437" y="32126"/>
                    <a:pt x="21568" y="32126"/>
                  </a:cubicBezTo>
                  <a:cubicBezTo>
                    <a:pt x="19299" y="32126"/>
                    <a:pt x="17036" y="32672"/>
                    <a:pt x="14892" y="33490"/>
                  </a:cubicBezTo>
                  <a:cubicBezTo>
                    <a:pt x="13240" y="34124"/>
                    <a:pt x="11679" y="34916"/>
                    <a:pt x="10140" y="35754"/>
                  </a:cubicBezTo>
                  <a:cubicBezTo>
                    <a:pt x="9577" y="36035"/>
                    <a:pt x="8896" y="36607"/>
                    <a:pt x="8335" y="36607"/>
                  </a:cubicBezTo>
                  <a:cubicBezTo>
                    <a:pt x="8083" y="36607"/>
                    <a:pt x="7855" y="36492"/>
                    <a:pt x="7673" y="36184"/>
                  </a:cubicBezTo>
                  <a:cubicBezTo>
                    <a:pt x="7220" y="35437"/>
                    <a:pt x="7107" y="34169"/>
                    <a:pt x="6881" y="33309"/>
                  </a:cubicBezTo>
                  <a:cubicBezTo>
                    <a:pt x="5907" y="29485"/>
                    <a:pt x="5296" y="25547"/>
                    <a:pt x="4731" y="21631"/>
                  </a:cubicBezTo>
                  <a:cubicBezTo>
                    <a:pt x="4459" y="19617"/>
                    <a:pt x="4210" y="17580"/>
                    <a:pt x="3961" y="15543"/>
                  </a:cubicBezTo>
                  <a:cubicBezTo>
                    <a:pt x="3893" y="14955"/>
                    <a:pt x="3282" y="12329"/>
                    <a:pt x="3486" y="10790"/>
                  </a:cubicBezTo>
                  <a:cubicBezTo>
                    <a:pt x="3599" y="10790"/>
                    <a:pt x="3644" y="10632"/>
                    <a:pt x="3531" y="10564"/>
                  </a:cubicBezTo>
                  <a:cubicBezTo>
                    <a:pt x="3576" y="10338"/>
                    <a:pt x="3644" y="10134"/>
                    <a:pt x="3735" y="9976"/>
                  </a:cubicBezTo>
                  <a:lnTo>
                    <a:pt x="3825" y="9976"/>
                  </a:lnTo>
                  <a:cubicBezTo>
                    <a:pt x="3871" y="9953"/>
                    <a:pt x="3893" y="9885"/>
                    <a:pt x="3871" y="9840"/>
                  </a:cubicBezTo>
                  <a:cubicBezTo>
                    <a:pt x="3916" y="9795"/>
                    <a:pt x="3984" y="9749"/>
                    <a:pt x="4052" y="9704"/>
                  </a:cubicBezTo>
                  <a:close/>
                  <a:moveTo>
                    <a:pt x="14553" y="36161"/>
                  </a:moveTo>
                  <a:cubicBezTo>
                    <a:pt x="14553" y="36184"/>
                    <a:pt x="14575" y="36229"/>
                    <a:pt x="14621" y="36229"/>
                  </a:cubicBezTo>
                  <a:cubicBezTo>
                    <a:pt x="15051" y="36387"/>
                    <a:pt x="15526" y="36568"/>
                    <a:pt x="15979" y="36636"/>
                  </a:cubicBezTo>
                  <a:cubicBezTo>
                    <a:pt x="15752" y="36727"/>
                    <a:pt x="15526" y="36817"/>
                    <a:pt x="15300" y="36908"/>
                  </a:cubicBezTo>
                  <a:cubicBezTo>
                    <a:pt x="15300" y="36908"/>
                    <a:pt x="15300" y="36885"/>
                    <a:pt x="15277" y="36885"/>
                  </a:cubicBezTo>
                  <a:cubicBezTo>
                    <a:pt x="14938" y="36795"/>
                    <a:pt x="14575" y="36817"/>
                    <a:pt x="14236" y="36749"/>
                  </a:cubicBezTo>
                  <a:cubicBezTo>
                    <a:pt x="14010" y="36704"/>
                    <a:pt x="13806" y="36636"/>
                    <a:pt x="13580" y="36568"/>
                  </a:cubicBezTo>
                  <a:cubicBezTo>
                    <a:pt x="13897" y="36433"/>
                    <a:pt x="14236" y="36297"/>
                    <a:pt x="14553" y="36161"/>
                  </a:cubicBezTo>
                  <a:close/>
                  <a:moveTo>
                    <a:pt x="13240" y="36727"/>
                  </a:moveTo>
                  <a:cubicBezTo>
                    <a:pt x="13648" y="36908"/>
                    <a:pt x="14168" y="37112"/>
                    <a:pt x="14643" y="37157"/>
                  </a:cubicBezTo>
                  <a:cubicBezTo>
                    <a:pt x="14327" y="37293"/>
                    <a:pt x="14032" y="37406"/>
                    <a:pt x="13715" y="37519"/>
                  </a:cubicBezTo>
                  <a:cubicBezTo>
                    <a:pt x="13693" y="37496"/>
                    <a:pt x="13670" y="37474"/>
                    <a:pt x="13648" y="37474"/>
                  </a:cubicBezTo>
                  <a:cubicBezTo>
                    <a:pt x="13421" y="37406"/>
                    <a:pt x="13195" y="37474"/>
                    <a:pt x="12969" y="37383"/>
                  </a:cubicBezTo>
                  <a:cubicBezTo>
                    <a:pt x="12765" y="37338"/>
                    <a:pt x="12584" y="37225"/>
                    <a:pt x="12448" y="37066"/>
                  </a:cubicBezTo>
                  <a:cubicBezTo>
                    <a:pt x="12720" y="36953"/>
                    <a:pt x="12991" y="36840"/>
                    <a:pt x="13240" y="36727"/>
                  </a:cubicBezTo>
                  <a:close/>
                  <a:moveTo>
                    <a:pt x="2875" y="11990"/>
                  </a:moveTo>
                  <a:cubicBezTo>
                    <a:pt x="2920" y="12737"/>
                    <a:pt x="3078" y="13484"/>
                    <a:pt x="3169" y="14208"/>
                  </a:cubicBezTo>
                  <a:cubicBezTo>
                    <a:pt x="3282" y="15272"/>
                    <a:pt x="3395" y="16358"/>
                    <a:pt x="3531" y="17422"/>
                  </a:cubicBezTo>
                  <a:cubicBezTo>
                    <a:pt x="4097" y="22016"/>
                    <a:pt x="4776" y="26588"/>
                    <a:pt x="5840" y="31091"/>
                  </a:cubicBezTo>
                  <a:cubicBezTo>
                    <a:pt x="6089" y="32223"/>
                    <a:pt x="6360" y="33355"/>
                    <a:pt x="6654" y="34486"/>
                  </a:cubicBezTo>
                  <a:cubicBezTo>
                    <a:pt x="6835" y="35188"/>
                    <a:pt x="6949" y="36478"/>
                    <a:pt x="7424" y="37021"/>
                  </a:cubicBezTo>
                  <a:cubicBezTo>
                    <a:pt x="7622" y="37246"/>
                    <a:pt x="7863" y="37335"/>
                    <a:pt x="8126" y="37335"/>
                  </a:cubicBezTo>
                  <a:cubicBezTo>
                    <a:pt x="8974" y="37335"/>
                    <a:pt x="10050" y="36404"/>
                    <a:pt x="10638" y="36093"/>
                  </a:cubicBezTo>
                  <a:cubicBezTo>
                    <a:pt x="14082" y="34278"/>
                    <a:pt x="17752" y="32651"/>
                    <a:pt x="21614" y="32651"/>
                  </a:cubicBezTo>
                  <a:cubicBezTo>
                    <a:pt x="21989" y="32651"/>
                    <a:pt x="22367" y="32666"/>
                    <a:pt x="22746" y="32698"/>
                  </a:cubicBezTo>
                  <a:cubicBezTo>
                    <a:pt x="20573" y="33038"/>
                    <a:pt x="18468" y="33762"/>
                    <a:pt x="16431" y="34645"/>
                  </a:cubicBezTo>
                  <a:cubicBezTo>
                    <a:pt x="14689" y="35369"/>
                    <a:pt x="12969" y="36184"/>
                    <a:pt x="11203" y="36885"/>
                  </a:cubicBezTo>
                  <a:cubicBezTo>
                    <a:pt x="10524" y="37157"/>
                    <a:pt x="9687" y="37609"/>
                    <a:pt x="8963" y="37700"/>
                  </a:cubicBezTo>
                  <a:cubicBezTo>
                    <a:pt x="8889" y="37708"/>
                    <a:pt x="8814" y="37711"/>
                    <a:pt x="8740" y="37711"/>
                  </a:cubicBezTo>
                  <a:cubicBezTo>
                    <a:pt x="7925" y="37711"/>
                    <a:pt x="7103" y="37262"/>
                    <a:pt x="6813" y="36433"/>
                  </a:cubicBezTo>
                  <a:cubicBezTo>
                    <a:pt x="6677" y="36048"/>
                    <a:pt x="6586" y="35663"/>
                    <a:pt x="6496" y="35278"/>
                  </a:cubicBezTo>
                  <a:cubicBezTo>
                    <a:pt x="6111" y="33807"/>
                    <a:pt x="5749" y="32314"/>
                    <a:pt x="5387" y="30797"/>
                  </a:cubicBezTo>
                  <a:cubicBezTo>
                    <a:pt x="5432" y="30752"/>
                    <a:pt x="5432" y="30661"/>
                    <a:pt x="5364" y="30616"/>
                  </a:cubicBezTo>
                  <a:cubicBezTo>
                    <a:pt x="5296" y="30390"/>
                    <a:pt x="5251" y="30164"/>
                    <a:pt x="5206" y="29937"/>
                  </a:cubicBezTo>
                  <a:cubicBezTo>
                    <a:pt x="5251" y="29892"/>
                    <a:pt x="5274" y="29801"/>
                    <a:pt x="5183" y="29756"/>
                  </a:cubicBezTo>
                  <a:cubicBezTo>
                    <a:pt x="5183" y="29756"/>
                    <a:pt x="5161" y="29756"/>
                    <a:pt x="5161" y="29733"/>
                  </a:cubicBezTo>
                  <a:cubicBezTo>
                    <a:pt x="5002" y="29100"/>
                    <a:pt x="4866" y="28466"/>
                    <a:pt x="4731" y="27832"/>
                  </a:cubicBezTo>
                  <a:cubicBezTo>
                    <a:pt x="4798" y="27810"/>
                    <a:pt x="4798" y="27719"/>
                    <a:pt x="4753" y="27674"/>
                  </a:cubicBezTo>
                  <a:cubicBezTo>
                    <a:pt x="4731" y="27651"/>
                    <a:pt x="4708" y="27651"/>
                    <a:pt x="4685" y="27629"/>
                  </a:cubicBezTo>
                  <a:cubicBezTo>
                    <a:pt x="4459" y="26520"/>
                    <a:pt x="4233" y="25433"/>
                    <a:pt x="4029" y="24324"/>
                  </a:cubicBezTo>
                  <a:lnTo>
                    <a:pt x="4233" y="24324"/>
                  </a:lnTo>
                  <a:cubicBezTo>
                    <a:pt x="4346" y="24324"/>
                    <a:pt x="4436" y="24143"/>
                    <a:pt x="4301" y="24075"/>
                  </a:cubicBezTo>
                  <a:cubicBezTo>
                    <a:pt x="4187" y="24008"/>
                    <a:pt x="4074" y="23985"/>
                    <a:pt x="3961" y="23940"/>
                  </a:cubicBezTo>
                  <a:cubicBezTo>
                    <a:pt x="3848" y="23351"/>
                    <a:pt x="3757" y="22763"/>
                    <a:pt x="3644" y="22197"/>
                  </a:cubicBezTo>
                  <a:lnTo>
                    <a:pt x="3667" y="22197"/>
                  </a:lnTo>
                  <a:cubicBezTo>
                    <a:pt x="3757" y="22174"/>
                    <a:pt x="3757" y="22039"/>
                    <a:pt x="3690" y="21993"/>
                  </a:cubicBezTo>
                  <a:cubicBezTo>
                    <a:pt x="3667" y="21993"/>
                    <a:pt x="3644" y="21993"/>
                    <a:pt x="3622" y="21971"/>
                  </a:cubicBezTo>
                  <a:cubicBezTo>
                    <a:pt x="3554" y="21631"/>
                    <a:pt x="3508" y="21292"/>
                    <a:pt x="3441" y="20952"/>
                  </a:cubicBezTo>
                  <a:cubicBezTo>
                    <a:pt x="3463" y="20907"/>
                    <a:pt x="3463" y="20862"/>
                    <a:pt x="3418" y="20816"/>
                  </a:cubicBezTo>
                  <a:cubicBezTo>
                    <a:pt x="3373" y="20500"/>
                    <a:pt x="3327" y="20205"/>
                    <a:pt x="3282" y="19911"/>
                  </a:cubicBezTo>
                  <a:cubicBezTo>
                    <a:pt x="3282" y="19866"/>
                    <a:pt x="3282" y="19843"/>
                    <a:pt x="3260" y="19821"/>
                  </a:cubicBezTo>
                  <a:cubicBezTo>
                    <a:pt x="3192" y="19368"/>
                    <a:pt x="3124" y="18893"/>
                    <a:pt x="3056" y="18440"/>
                  </a:cubicBezTo>
                  <a:cubicBezTo>
                    <a:pt x="3033" y="18236"/>
                    <a:pt x="2852" y="17218"/>
                    <a:pt x="2694" y="16018"/>
                  </a:cubicBezTo>
                  <a:cubicBezTo>
                    <a:pt x="2716" y="15973"/>
                    <a:pt x="2716" y="15928"/>
                    <a:pt x="2694" y="15860"/>
                  </a:cubicBezTo>
                  <a:lnTo>
                    <a:pt x="2648" y="15860"/>
                  </a:lnTo>
                  <a:cubicBezTo>
                    <a:pt x="2626" y="15588"/>
                    <a:pt x="2603" y="15317"/>
                    <a:pt x="2558" y="15068"/>
                  </a:cubicBezTo>
                  <a:cubicBezTo>
                    <a:pt x="2603" y="15068"/>
                    <a:pt x="2648" y="15091"/>
                    <a:pt x="2671" y="15091"/>
                  </a:cubicBezTo>
                  <a:cubicBezTo>
                    <a:pt x="2681" y="15093"/>
                    <a:pt x="2691" y="15093"/>
                    <a:pt x="2700" y="15093"/>
                  </a:cubicBezTo>
                  <a:cubicBezTo>
                    <a:pt x="2799" y="15093"/>
                    <a:pt x="2867" y="14992"/>
                    <a:pt x="2784" y="14910"/>
                  </a:cubicBezTo>
                  <a:cubicBezTo>
                    <a:pt x="2716" y="14864"/>
                    <a:pt x="2626" y="14796"/>
                    <a:pt x="2535" y="14751"/>
                  </a:cubicBezTo>
                  <a:cubicBezTo>
                    <a:pt x="2399" y="13303"/>
                    <a:pt x="2399" y="11990"/>
                    <a:pt x="2875" y="11990"/>
                  </a:cubicBezTo>
                  <a:close/>
                  <a:moveTo>
                    <a:pt x="5183" y="36274"/>
                  </a:moveTo>
                  <a:cubicBezTo>
                    <a:pt x="5342" y="36365"/>
                    <a:pt x="5500" y="36455"/>
                    <a:pt x="5681" y="36546"/>
                  </a:cubicBezTo>
                  <a:cubicBezTo>
                    <a:pt x="5862" y="36636"/>
                    <a:pt x="6043" y="36749"/>
                    <a:pt x="6247" y="36795"/>
                  </a:cubicBezTo>
                  <a:cubicBezTo>
                    <a:pt x="6405" y="37179"/>
                    <a:pt x="6564" y="37542"/>
                    <a:pt x="6813" y="37836"/>
                  </a:cubicBezTo>
                  <a:cubicBezTo>
                    <a:pt x="6179" y="37632"/>
                    <a:pt x="5523" y="37360"/>
                    <a:pt x="5500" y="36998"/>
                  </a:cubicBezTo>
                  <a:cubicBezTo>
                    <a:pt x="5500" y="36953"/>
                    <a:pt x="5455" y="36930"/>
                    <a:pt x="5410" y="36930"/>
                  </a:cubicBezTo>
                  <a:cubicBezTo>
                    <a:pt x="5319" y="36704"/>
                    <a:pt x="5251" y="36500"/>
                    <a:pt x="5183" y="36274"/>
                  </a:cubicBezTo>
                  <a:close/>
                  <a:moveTo>
                    <a:pt x="12222" y="37157"/>
                  </a:moveTo>
                  <a:cubicBezTo>
                    <a:pt x="12380" y="37383"/>
                    <a:pt x="12607" y="37542"/>
                    <a:pt x="12855" y="37655"/>
                  </a:cubicBezTo>
                  <a:cubicBezTo>
                    <a:pt x="12923" y="37677"/>
                    <a:pt x="13014" y="37723"/>
                    <a:pt x="13104" y="37745"/>
                  </a:cubicBezTo>
                  <a:cubicBezTo>
                    <a:pt x="12923" y="37813"/>
                    <a:pt x="12720" y="37881"/>
                    <a:pt x="12539" y="37949"/>
                  </a:cubicBezTo>
                  <a:cubicBezTo>
                    <a:pt x="12335" y="37836"/>
                    <a:pt x="12063" y="37836"/>
                    <a:pt x="11860" y="37790"/>
                  </a:cubicBezTo>
                  <a:cubicBezTo>
                    <a:pt x="11633" y="37745"/>
                    <a:pt x="11407" y="37700"/>
                    <a:pt x="11181" y="37655"/>
                  </a:cubicBezTo>
                  <a:cubicBezTo>
                    <a:pt x="11565" y="37474"/>
                    <a:pt x="11905" y="37293"/>
                    <a:pt x="12222" y="37157"/>
                  </a:cubicBezTo>
                  <a:close/>
                  <a:moveTo>
                    <a:pt x="10864" y="37790"/>
                  </a:moveTo>
                  <a:cubicBezTo>
                    <a:pt x="10886" y="37790"/>
                    <a:pt x="10886" y="37813"/>
                    <a:pt x="10909" y="37813"/>
                  </a:cubicBezTo>
                  <a:cubicBezTo>
                    <a:pt x="11226" y="37904"/>
                    <a:pt x="11520" y="37994"/>
                    <a:pt x="11837" y="38062"/>
                  </a:cubicBezTo>
                  <a:cubicBezTo>
                    <a:pt x="11905" y="38085"/>
                    <a:pt x="11973" y="38107"/>
                    <a:pt x="12041" y="38130"/>
                  </a:cubicBezTo>
                  <a:cubicBezTo>
                    <a:pt x="11860" y="38198"/>
                    <a:pt x="11656" y="38266"/>
                    <a:pt x="11452" y="38334"/>
                  </a:cubicBezTo>
                  <a:cubicBezTo>
                    <a:pt x="11452" y="38334"/>
                    <a:pt x="11430" y="38311"/>
                    <a:pt x="11430" y="38311"/>
                  </a:cubicBezTo>
                  <a:cubicBezTo>
                    <a:pt x="11045" y="38198"/>
                    <a:pt x="10638" y="38130"/>
                    <a:pt x="10230" y="38062"/>
                  </a:cubicBezTo>
                  <a:cubicBezTo>
                    <a:pt x="10434" y="37972"/>
                    <a:pt x="10660" y="37881"/>
                    <a:pt x="10864" y="37790"/>
                  </a:cubicBezTo>
                  <a:close/>
                  <a:moveTo>
                    <a:pt x="9823" y="38198"/>
                  </a:moveTo>
                  <a:cubicBezTo>
                    <a:pt x="10208" y="38311"/>
                    <a:pt x="10592" y="38402"/>
                    <a:pt x="10977" y="38492"/>
                  </a:cubicBezTo>
                  <a:cubicBezTo>
                    <a:pt x="10615" y="38628"/>
                    <a:pt x="10230" y="38741"/>
                    <a:pt x="9845" y="38877"/>
                  </a:cubicBezTo>
                  <a:cubicBezTo>
                    <a:pt x="9506" y="38718"/>
                    <a:pt x="9166" y="38583"/>
                    <a:pt x="8804" y="38469"/>
                  </a:cubicBezTo>
                  <a:cubicBezTo>
                    <a:pt x="9144" y="38424"/>
                    <a:pt x="9483" y="38334"/>
                    <a:pt x="9823" y="38198"/>
                  </a:cubicBezTo>
                  <a:close/>
                  <a:moveTo>
                    <a:pt x="5636" y="37564"/>
                  </a:moveTo>
                  <a:lnTo>
                    <a:pt x="5636" y="37564"/>
                  </a:lnTo>
                  <a:cubicBezTo>
                    <a:pt x="5862" y="37723"/>
                    <a:pt x="6134" y="37790"/>
                    <a:pt x="6383" y="37881"/>
                  </a:cubicBezTo>
                  <a:cubicBezTo>
                    <a:pt x="6700" y="38017"/>
                    <a:pt x="7039" y="38153"/>
                    <a:pt x="7356" y="38288"/>
                  </a:cubicBezTo>
                  <a:cubicBezTo>
                    <a:pt x="7379" y="38288"/>
                    <a:pt x="7401" y="38311"/>
                    <a:pt x="7424" y="38311"/>
                  </a:cubicBezTo>
                  <a:cubicBezTo>
                    <a:pt x="7514" y="38356"/>
                    <a:pt x="7627" y="38402"/>
                    <a:pt x="7741" y="38424"/>
                  </a:cubicBezTo>
                  <a:cubicBezTo>
                    <a:pt x="8284" y="38651"/>
                    <a:pt x="8827" y="38832"/>
                    <a:pt x="9370" y="39013"/>
                  </a:cubicBezTo>
                  <a:cubicBezTo>
                    <a:pt x="9099" y="39103"/>
                    <a:pt x="8850" y="39194"/>
                    <a:pt x="8578" y="39262"/>
                  </a:cubicBezTo>
                  <a:cubicBezTo>
                    <a:pt x="7718" y="39058"/>
                    <a:pt x="6858" y="38854"/>
                    <a:pt x="5998" y="38628"/>
                  </a:cubicBezTo>
                  <a:cubicBezTo>
                    <a:pt x="5862" y="38288"/>
                    <a:pt x="5749" y="37881"/>
                    <a:pt x="5636" y="37564"/>
                  </a:cubicBezTo>
                  <a:close/>
                  <a:moveTo>
                    <a:pt x="6111" y="38854"/>
                  </a:moveTo>
                  <a:cubicBezTo>
                    <a:pt x="6767" y="39058"/>
                    <a:pt x="7401" y="39239"/>
                    <a:pt x="8080" y="39443"/>
                  </a:cubicBezTo>
                  <a:cubicBezTo>
                    <a:pt x="7763" y="39544"/>
                    <a:pt x="7497" y="39646"/>
                    <a:pt x="7231" y="39646"/>
                  </a:cubicBezTo>
                  <a:cubicBezTo>
                    <a:pt x="6965" y="39646"/>
                    <a:pt x="6700" y="39544"/>
                    <a:pt x="6383" y="39239"/>
                  </a:cubicBezTo>
                  <a:cubicBezTo>
                    <a:pt x="6270" y="39148"/>
                    <a:pt x="6179" y="39013"/>
                    <a:pt x="6111" y="38854"/>
                  </a:cubicBezTo>
                  <a:close/>
                  <a:moveTo>
                    <a:pt x="36679" y="1"/>
                  </a:moveTo>
                  <a:cubicBezTo>
                    <a:pt x="35528" y="1"/>
                    <a:pt x="34574" y="63"/>
                    <a:pt x="34197" y="108"/>
                  </a:cubicBezTo>
                  <a:cubicBezTo>
                    <a:pt x="32251" y="357"/>
                    <a:pt x="30373" y="923"/>
                    <a:pt x="28607" y="1760"/>
                  </a:cubicBezTo>
                  <a:cubicBezTo>
                    <a:pt x="27249" y="2417"/>
                    <a:pt x="25665" y="3277"/>
                    <a:pt x="24669" y="4476"/>
                  </a:cubicBezTo>
                  <a:cubicBezTo>
                    <a:pt x="24420" y="4250"/>
                    <a:pt x="24126" y="4069"/>
                    <a:pt x="23809" y="3910"/>
                  </a:cubicBezTo>
                  <a:cubicBezTo>
                    <a:pt x="23017" y="3480"/>
                    <a:pt x="22089" y="3254"/>
                    <a:pt x="21229" y="3073"/>
                  </a:cubicBezTo>
                  <a:cubicBezTo>
                    <a:pt x="19945" y="2784"/>
                    <a:pt x="18623" y="2643"/>
                    <a:pt x="17301" y="2643"/>
                  </a:cubicBezTo>
                  <a:cubicBezTo>
                    <a:pt x="16549" y="2643"/>
                    <a:pt x="15797" y="2689"/>
                    <a:pt x="15051" y="2779"/>
                  </a:cubicBezTo>
                  <a:cubicBezTo>
                    <a:pt x="13082" y="2982"/>
                    <a:pt x="11181" y="3480"/>
                    <a:pt x="9370" y="4272"/>
                  </a:cubicBezTo>
                  <a:cubicBezTo>
                    <a:pt x="7582" y="5042"/>
                    <a:pt x="5455" y="6106"/>
                    <a:pt x="4233" y="7645"/>
                  </a:cubicBezTo>
                  <a:cubicBezTo>
                    <a:pt x="4210" y="7667"/>
                    <a:pt x="4210" y="7667"/>
                    <a:pt x="4210" y="7690"/>
                  </a:cubicBezTo>
                  <a:cubicBezTo>
                    <a:pt x="4195" y="7688"/>
                    <a:pt x="4180" y="7687"/>
                    <a:pt x="4165" y="7687"/>
                  </a:cubicBezTo>
                  <a:cubicBezTo>
                    <a:pt x="3975" y="7687"/>
                    <a:pt x="3782" y="7819"/>
                    <a:pt x="3803" y="8029"/>
                  </a:cubicBezTo>
                  <a:cubicBezTo>
                    <a:pt x="3848" y="8278"/>
                    <a:pt x="3871" y="8505"/>
                    <a:pt x="3916" y="8754"/>
                  </a:cubicBezTo>
                  <a:cubicBezTo>
                    <a:pt x="2603" y="8867"/>
                    <a:pt x="1042" y="9093"/>
                    <a:pt x="408" y="10406"/>
                  </a:cubicBezTo>
                  <a:cubicBezTo>
                    <a:pt x="1" y="11288"/>
                    <a:pt x="227" y="12307"/>
                    <a:pt x="340" y="13235"/>
                  </a:cubicBezTo>
                  <a:cubicBezTo>
                    <a:pt x="453" y="14366"/>
                    <a:pt x="589" y="15498"/>
                    <a:pt x="747" y="16630"/>
                  </a:cubicBezTo>
                  <a:cubicBezTo>
                    <a:pt x="1449" y="21812"/>
                    <a:pt x="2354" y="27040"/>
                    <a:pt x="3418" y="32178"/>
                  </a:cubicBezTo>
                  <a:cubicBezTo>
                    <a:pt x="3871" y="34373"/>
                    <a:pt x="4459" y="36568"/>
                    <a:pt x="5342" y="38651"/>
                  </a:cubicBezTo>
                  <a:cubicBezTo>
                    <a:pt x="5591" y="39239"/>
                    <a:pt x="5862" y="40167"/>
                    <a:pt x="6541" y="40393"/>
                  </a:cubicBezTo>
                  <a:cubicBezTo>
                    <a:pt x="6680" y="40445"/>
                    <a:pt x="6831" y="40468"/>
                    <a:pt x="6987" y="40468"/>
                  </a:cubicBezTo>
                  <a:cubicBezTo>
                    <a:pt x="7645" y="40468"/>
                    <a:pt x="8414" y="40078"/>
                    <a:pt x="8963" y="39895"/>
                  </a:cubicBezTo>
                  <a:cubicBezTo>
                    <a:pt x="13693" y="38424"/>
                    <a:pt x="18287" y="36591"/>
                    <a:pt x="22768" y="34464"/>
                  </a:cubicBezTo>
                  <a:cubicBezTo>
                    <a:pt x="22791" y="34441"/>
                    <a:pt x="22814" y="34441"/>
                    <a:pt x="22836" y="34418"/>
                  </a:cubicBezTo>
                  <a:cubicBezTo>
                    <a:pt x="23431" y="35085"/>
                    <a:pt x="24389" y="35482"/>
                    <a:pt x="25305" y="35482"/>
                  </a:cubicBezTo>
                  <a:cubicBezTo>
                    <a:pt x="26131" y="35482"/>
                    <a:pt x="26924" y="35159"/>
                    <a:pt x="27385" y="34418"/>
                  </a:cubicBezTo>
                  <a:cubicBezTo>
                    <a:pt x="31866" y="35256"/>
                    <a:pt x="36506" y="35505"/>
                    <a:pt x="41032" y="35822"/>
                  </a:cubicBezTo>
                  <a:cubicBezTo>
                    <a:pt x="41641" y="35868"/>
                    <a:pt x="42283" y="35962"/>
                    <a:pt x="42896" y="35962"/>
                  </a:cubicBezTo>
                  <a:cubicBezTo>
                    <a:pt x="43788" y="35962"/>
                    <a:pt x="44620" y="35761"/>
                    <a:pt x="45197" y="34916"/>
                  </a:cubicBezTo>
                  <a:cubicBezTo>
                    <a:pt x="46192" y="33468"/>
                    <a:pt x="46351" y="31205"/>
                    <a:pt x="46600" y="29507"/>
                  </a:cubicBezTo>
                  <a:cubicBezTo>
                    <a:pt x="47233" y="25117"/>
                    <a:pt x="47166" y="20658"/>
                    <a:pt x="47166" y="16245"/>
                  </a:cubicBezTo>
                  <a:cubicBezTo>
                    <a:pt x="47143" y="14027"/>
                    <a:pt x="47392" y="11628"/>
                    <a:pt x="47098" y="9410"/>
                  </a:cubicBezTo>
                  <a:cubicBezTo>
                    <a:pt x="46997" y="8546"/>
                    <a:pt x="46611" y="7788"/>
                    <a:pt x="45733" y="7788"/>
                  </a:cubicBezTo>
                  <a:cubicBezTo>
                    <a:pt x="45623" y="7788"/>
                    <a:pt x="45504" y="7800"/>
                    <a:pt x="45378" y="7826"/>
                  </a:cubicBezTo>
                  <a:cubicBezTo>
                    <a:pt x="45355" y="7826"/>
                    <a:pt x="45332" y="7826"/>
                    <a:pt x="45310" y="7848"/>
                  </a:cubicBezTo>
                  <a:cubicBezTo>
                    <a:pt x="45264" y="6807"/>
                    <a:pt x="45106" y="5608"/>
                    <a:pt x="44088" y="5336"/>
                  </a:cubicBezTo>
                  <a:cubicBezTo>
                    <a:pt x="44020" y="4250"/>
                    <a:pt x="43771" y="3186"/>
                    <a:pt x="42798" y="2620"/>
                  </a:cubicBezTo>
                  <a:cubicBezTo>
                    <a:pt x="42888" y="2575"/>
                    <a:pt x="42979" y="2485"/>
                    <a:pt x="43024" y="2371"/>
                  </a:cubicBezTo>
                  <a:cubicBezTo>
                    <a:pt x="43621" y="386"/>
                    <a:pt x="39543" y="1"/>
                    <a:pt x="36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79;p23"/>
            <p:cNvSpPr/>
            <p:nvPr/>
          </p:nvSpPr>
          <p:spPr>
            <a:xfrm>
              <a:off x="3575869" y="1527821"/>
              <a:ext cx="94356" cy="31651"/>
            </a:xfrm>
            <a:custGeom>
              <a:avLst/>
              <a:gdLst/>
              <a:ahLst/>
              <a:cxnLst/>
              <a:rect l="l" t="t" r="r" b="b"/>
              <a:pathLst>
                <a:path w="6153" h="2064" extrusionOk="0">
                  <a:moveTo>
                    <a:pt x="5541" y="0"/>
                  </a:moveTo>
                  <a:cubicBezTo>
                    <a:pt x="3665" y="0"/>
                    <a:pt x="1697" y="745"/>
                    <a:pt x="155" y="1773"/>
                  </a:cubicBezTo>
                  <a:cubicBezTo>
                    <a:pt x="1" y="1869"/>
                    <a:pt x="92" y="2064"/>
                    <a:pt x="235" y="2064"/>
                  </a:cubicBezTo>
                  <a:cubicBezTo>
                    <a:pt x="260" y="2064"/>
                    <a:pt x="286" y="2058"/>
                    <a:pt x="313" y="2044"/>
                  </a:cubicBezTo>
                  <a:cubicBezTo>
                    <a:pt x="2169" y="1116"/>
                    <a:pt x="3889" y="732"/>
                    <a:pt x="5926" y="392"/>
                  </a:cubicBezTo>
                  <a:cubicBezTo>
                    <a:pt x="6152" y="347"/>
                    <a:pt x="6084" y="8"/>
                    <a:pt x="5858" y="8"/>
                  </a:cubicBezTo>
                  <a:cubicBezTo>
                    <a:pt x="5753" y="3"/>
                    <a:pt x="5647" y="0"/>
                    <a:pt x="5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80;p23"/>
            <p:cNvSpPr/>
            <p:nvPr/>
          </p:nvSpPr>
          <p:spPr>
            <a:xfrm>
              <a:off x="3580822" y="1547817"/>
              <a:ext cx="94954" cy="27312"/>
            </a:xfrm>
            <a:custGeom>
              <a:avLst/>
              <a:gdLst/>
              <a:ahLst/>
              <a:cxnLst/>
              <a:rect l="l" t="t" r="r" b="b"/>
              <a:pathLst>
                <a:path w="6192" h="1781" extrusionOk="0">
                  <a:moveTo>
                    <a:pt x="4857" y="0"/>
                  </a:moveTo>
                  <a:cubicBezTo>
                    <a:pt x="3251" y="0"/>
                    <a:pt x="1544" y="669"/>
                    <a:pt x="216" y="1397"/>
                  </a:cubicBezTo>
                  <a:cubicBezTo>
                    <a:pt x="0" y="1495"/>
                    <a:pt x="142" y="1780"/>
                    <a:pt x="331" y="1780"/>
                  </a:cubicBezTo>
                  <a:cubicBezTo>
                    <a:pt x="360" y="1780"/>
                    <a:pt x="390" y="1774"/>
                    <a:pt x="420" y="1759"/>
                  </a:cubicBezTo>
                  <a:cubicBezTo>
                    <a:pt x="1348" y="1306"/>
                    <a:pt x="2299" y="967"/>
                    <a:pt x="3317" y="763"/>
                  </a:cubicBezTo>
                  <a:cubicBezTo>
                    <a:pt x="4222" y="605"/>
                    <a:pt x="5128" y="627"/>
                    <a:pt x="6010" y="469"/>
                  </a:cubicBezTo>
                  <a:cubicBezTo>
                    <a:pt x="6191" y="446"/>
                    <a:pt x="6191" y="175"/>
                    <a:pt x="6010" y="129"/>
                  </a:cubicBezTo>
                  <a:cubicBezTo>
                    <a:pt x="5637" y="40"/>
                    <a:pt x="5250" y="0"/>
                    <a:pt x="4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81;p23"/>
            <p:cNvSpPr/>
            <p:nvPr/>
          </p:nvSpPr>
          <p:spPr>
            <a:xfrm>
              <a:off x="3587661" y="1572228"/>
              <a:ext cx="89495" cy="20472"/>
            </a:xfrm>
            <a:custGeom>
              <a:avLst/>
              <a:gdLst/>
              <a:ahLst/>
              <a:cxnLst/>
              <a:rect l="l" t="t" r="r" b="b"/>
              <a:pathLst>
                <a:path w="5836" h="1335" extrusionOk="0">
                  <a:moveTo>
                    <a:pt x="4824" y="0"/>
                  </a:moveTo>
                  <a:cubicBezTo>
                    <a:pt x="3289" y="0"/>
                    <a:pt x="1640" y="423"/>
                    <a:pt x="246" y="914"/>
                  </a:cubicBezTo>
                  <a:cubicBezTo>
                    <a:pt x="1" y="995"/>
                    <a:pt x="69" y="1334"/>
                    <a:pt x="283" y="1334"/>
                  </a:cubicBezTo>
                  <a:cubicBezTo>
                    <a:pt x="307" y="1334"/>
                    <a:pt x="332" y="1330"/>
                    <a:pt x="359" y="1321"/>
                  </a:cubicBezTo>
                  <a:cubicBezTo>
                    <a:pt x="2079" y="846"/>
                    <a:pt x="3754" y="755"/>
                    <a:pt x="5519" y="506"/>
                  </a:cubicBezTo>
                  <a:cubicBezTo>
                    <a:pt x="5813" y="484"/>
                    <a:pt x="5836" y="76"/>
                    <a:pt x="5519" y="31"/>
                  </a:cubicBezTo>
                  <a:cubicBezTo>
                    <a:pt x="5291" y="10"/>
                    <a:pt x="5059" y="0"/>
                    <a:pt x="4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82;p23"/>
            <p:cNvSpPr/>
            <p:nvPr/>
          </p:nvSpPr>
          <p:spPr>
            <a:xfrm>
              <a:off x="3591847" y="1597360"/>
              <a:ext cx="82533" cy="19107"/>
            </a:xfrm>
            <a:custGeom>
              <a:avLst/>
              <a:gdLst/>
              <a:ahLst/>
              <a:cxnLst/>
              <a:rect l="l" t="t" r="r" b="b"/>
              <a:pathLst>
                <a:path w="5382" h="1246" extrusionOk="0">
                  <a:moveTo>
                    <a:pt x="3802" y="0"/>
                  </a:moveTo>
                  <a:cubicBezTo>
                    <a:pt x="2496" y="0"/>
                    <a:pt x="976" y="350"/>
                    <a:pt x="108" y="972"/>
                  </a:cubicBezTo>
                  <a:cubicBezTo>
                    <a:pt x="1" y="1037"/>
                    <a:pt x="16" y="1245"/>
                    <a:pt x="174" y="1245"/>
                  </a:cubicBezTo>
                  <a:cubicBezTo>
                    <a:pt x="182" y="1245"/>
                    <a:pt x="190" y="1245"/>
                    <a:pt x="199" y="1244"/>
                  </a:cubicBezTo>
                  <a:cubicBezTo>
                    <a:pt x="1014" y="1198"/>
                    <a:pt x="1828" y="859"/>
                    <a:pt x="2643" y="746"/>
                  </a:cubicBezTo>
                  <a:cubicBezTo>
                    <a:pt x="3481" y="633"/>
                    <a:pt x="4341" y="723"/>
                    <a:pt x="5155" y="587"/>
                  </a:cubicBezTo>
                  <a:cubicBezTo>
                    <a:pt x="5382" y="542"/>
                    <a:pt x="5359" y="203"/>
                    <a:pt x="5155" y="157"/>
                  </a:cubicBezTo>
                  <a:cubicBezTo>
                    <a:pt x="4768" y="51"/>
                    <a:pt x="4300" y="0"/>
                    <a:pt x="38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83;p23"/>
            <p:cNvSpPr/>
            <p:nvPr/>
          </p:nvSpPr>
          <p:spPr>
            <a:xfrm>
              <a:off x="3601093" y="1623289"/>
              <a:ext cx="91289" cy="15488"/>
            </a:xfrm>
            <a:custGeom>
              <a:avLst/>
              <a:gdLst/>
              <a:ahLst/>
              <a:cxnLst/>
              <a:rect l="l" t="t" r="r" b="b"/>
              <a:pathLst>
                <a:path w="5953" h="1010" extrusionOk="0">
                  <a:moveTo>
                    <a:pt x="3516" y="0"/>
                  </a:moveTo>
                  <a:cubicBezTo>
                    <a:pt x="2387" y="0"/>
                    <a:pt x="1228" y="252"/>
                    <a:pt x="230" y="616"/>
                  </a:cubicBezTo>
                  <a:lnTo>
                    <a:pt x="230" y="594"/>
                  </a:lnTo>
                  <a:lnTo>
                    <a:pt x="230" y="594"/>
                  </a:lnTo>
                  <a:cubicBezTo>
                    <a:pt x="1" y="677"/>
                    <a:pt x="59" y="1009"/>
                    <a:pt x="281" y="1009"/>
                  </a:cubicBezTo>
                  <a:cubicBezTo>
                    <a:pt x="300" y="1009"/>
                    <a:pt x="321" y="1007"/>
                    <a:pt x="343" y="1001"/>
                  </a:cubicBezTo>
                  <a:cubicBezTo>
                    <a:pt x="1232" y="730"/>
                    <a:pt x="2058" y="636"/>
                    <a:pt x="2885" y="636"/>
                  </a:cubicBezTo>
                  <a:cubicBezTo>
                    <a:pt x="3784" y="636"/>
                    <a:pt x="4683" y="747"/>
                    <a:pt x="5661" y="865"/>
                  </a:cubicBezTo>
                  <a:cubicBezTo>
                    <a:pt x="5677" y="868"/>
                    <a:pt x="5691" y="869"/>
                    <a:pt x="5705" y="869"/>
                  </a:cubicBezTo>
                  <a:cubicBezTo>
                    <a:pt x="5953" y="869"/>
                    <a:pt x="5921" y="497"/>
                    <a:pt x="5707" y="390"/>
                  </a:cubicBezTo>
                  <a:cubicBezTo>
                    <a:pt x="5030" y="116"/>
                    <a:pt x="4280" y="0"/>
                    <a:pt x="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84;p23"/>
            <p:cNvSpPr/>
            <p:nvPr/>
          </p:nvSpPr>
          <p:spPr>
            <a:xfrm>
              <a:off x="3600434" y="1647593"/>
              <a:ext cx="87133" cy="24843"/>
            </a:xfrm>
            <a:custGeom>
              <a:avLst/>
              <a:gdLst/>
              <a:ahLst/>
              <a:cxnLst/>
              <a:rect l="l" t="t" r="r" b="b"/>
              <a:pathLst>
                <a:path w="5682" h="1620" extrusionOk="0">
                  <a:moveTo>
                    <a:pt x="5165" y="0"/>
                  </a:moveTo>
                  <a:cubicBezTo>
                    <a:pt x="3546" y="0"/>
                    <a:pt x="1743" y="685"/>
                    <a:pt x="250" y="1204"/>
                  </a:cubicBezTo>
                  <a:cubicBezTo>
                    <a:pt x="0" y="1287"/>
                    <a:pt x="76" y="1619"/>
                    <a:pt x="301" y="1619"/>
                  </a:cubicBezTo>
                  <a:cubicBezTo>
                    <a:pt x="321" y="1619"/>
                    <a:pt x="341" y="1617"/>
                    <a:pt x="363" y="1611"/>
                  </a:cubicBezTo>
                  <a:cubicBezTo>
                    <a:pt x="1201" y="1362"/>
                    <a:pt x="2038" y="1136"/>
                    <a:pt x="2898" y="955"/>
                  </a:cubicBezTo>
                  <a:cubicBezTo>
                    <a:pt x="3735" y="774"/>
                    <a:pt x="4618" y="729"/>
                    <a:pt x="5433" y="435"/>
                  </a:cubicBezTo>
                  <a:cubicBezTo>
                    <a:pt x="5682" y="367"/>
                    <a:pt x="5636" y="27"/>
                    <a:pt x="5388" y="5"/>
                  </a:cubicBezTo>
                  <a:cubicBezTo>
                    <a:pt x="5314" y="2"/>
                    <a:pt x="5240" y="0"/>
                    <a:pt x="5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85;p23"/>
            <p:cNvSpPr/>
            <p:nvPr/>
          </p:nvSpPr>
          <p:spPr>
            <a:xfrm>
              <a:off x="3599606" y="1669689"/>
              <a:ext cx="96994" cy="19353"/>
            </a:xfrm>
            <a:custGeom>
              <a:avLst/>
              <a:gdLst/>
              <a:ahLst/>
              <a:cxnLst/>
              <a:rect l="l" t="t" r="r" b="b"/>
              <a:pathLst>
                <a:path w="6325" h="1262" extrusionOk="0">
                  <a:moveTo>
                    <a:pt x="4733" y="0"/>
                  </a:moveTo>
                  <a:cubicBezTo>
                    <a:pt x="3191" y="0"/>
                    <a:pt x="1571" y="454"/>
                    <a:pt x="168" y="963"/>
                  </a:cubicBezTo>
                  <a:cubicBezTo>
                    <a:pt x="0" y="1005"/>
                    <a:pt x="47" y="1262"/>
                    <a:pt x="217" y="1262"/>
                  </a:cubicBezTo>
                  <a:cubicBezTo>
                    <a:pt x="231" y="1262"/>
                    <a:pt x="244" y="1260"/>
                    <a:pt x="259" y="1257"/>
                  </a:cubicBezTo>
                  <a:cubicBezTo>
                    <a:pt x="2183" y="691"/>
                    <a:pt x="4038" y="736"/>
                    <a:pt x="6007" y="533"/>
                  </a:cubicBezTo>
                  <a:cubicBezTo>
                    <a:pt x="6234" y="510"/>
                    <a:pt x="6324" y="170"/>
                    <a:pt x="6053" y="125"/>
                  </a:cubicBezTo>
                  <a:cubicBezTo>
                    <a:pt x="5624" y="38"/>
                    <a:pt x="5182" y="0"/>
                    <a:pt x="4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86;p23"/>
            <p:cNvSpPr/>
            <p:nvPr/>
          </p:nvSpPr>
          <p:spPr>
            <a:xfrm>
              <a:off x="3601170" y="1694085"/>
              <a:ext cx="102714" cy="22849"/>
            </a:xfrm>
            <a:custGeom>
              <a:avLst/>
              <a:gdLst/>
              <a:ahLst/>
              <a:cxnLst/>
              <a:rect l="l" t="t" r="r" b="b"/>
              <a:pathLst>
                <a:path w="6698" h="1490" extrusionOk="0">
                  <a:moveTo>
                    <a:pt x="5257" y="0"/>
                  </a:moveTo>
                  <a:cubicBezTo>
                    <a:pt x="3541" y="0"/>
                    <a:pt x="1777" y="459"/>
                    <a:pt x="225" y="1069"/>
                  </a:cubicBezTo>
                  <a:cubicBezTo>
                    <a:pt x="0" y="1151"/>
                    <a:pt x="52" y="1489"/>
                    <a:pt x="263" y="1489"/>
                  </a:cubicBezTo>
                  <a:cubicBezTo>
                    <a:pt x="286" y="1489"/>
                    <a:pt x="311" y="1485"/>
                    <a:pt x="338" y="1476"/>
                  </a:cubicBezTo>
                  <a:cubicBezTo>
                    <a:pt x="2329" y="797"/>
                    <a:pt x="4253" y="707"/>
                    <a:pt x="6335" y="571"/>
                  </a:cubicBezTo>
                  <a:cubicBezTo>
                    <a:pt x="6584" y="548"/>
                    <a:pt x="6697" y="118"/>
                    <a:pt x="6403" y="73"/>
                  </a:cubicBezTo>
                  <a:cubicBezTo>
                    <a:pt x="6025" y="23"/>
                    <a:pt x="5642" y="0"/>
                    <a:pt x="5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87;p23"/>
            <p:cNvSpPr/>
            <p:nvPr/>
          </p:nvSpPr>
          <p:spPr>
            <a:xfrm>
              <a:off x="3611244" y="1715031"/>
              <a:ext cx="97147" cy="23064"/>
            </a:xfrm>
            <a:custGeom>
              <a:avLst/>
              <a:gdLst/>
              <a:ahLst/>
              <a:cxnLst/>
              <a:rect l="l" t="t" r="r" b="b"/>
              <a:pathLst>
                <a:path w="6335" h="1504" extrusionOk="0">
                  <a:moveTo>
                    <a:pt x="5192" y="1"/>
                  </a:moveTo>
                  <a:cubicBezTo>
                    <a:pt x="3524" y="1"/>
                    <a:pt x="1743" y="531"/>
                    <a:pt x="247" y="1061"/>
                  </a:cubicBezTo>
                  <a:cubicBezTo>
                    <a:pt x="1" y="1143"/>
                    <a:pt x="70" y="1503"/>
                    <a:pt x="304" y="1503"/>
                  </a:cubicBezTo>
                  <a:cubicBezTo>
                    <a:pt x="329" y="1503"/>
                    <a:pt x="355" y="1499"/>
                    <a:pt x="382" y="1491"/>
                  </a:cubicBezTo>
                  <a:cubicBezTo>
                    <a:pt x="1310" y="1197"/>
                    <a:pt x="2261" y="925"/>
                    <a:pt x="3234" y="767"/>
                  </a:cubicBezTo>
                  <a:cubicBezTo>
                    <a:pt x="4207" y="608"/>
                    <a:pt x="5180" y="608"/>
                    <a:pt x="6154" y="427"/>
                  </a:cubicBezTo>
                  <a:cubicBezTo>
                    <a:pt x="6335" y="405"/>
                    <a:pt x="6335" y="88"/>
                    <a:pt x="6154" y="65"/>
                  </a:cubicBezTo>
                  <a:cubicBezTo>
                    <a:pt x="5839" y="21"/>
                    <a:pt x="5518" y="1"/>
                    <a:pt x="51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88;p23"/>
            <p:cNvSpPr/>
            <p:nvPr/>
          </p:nvSpPr>
          <p:spPr>
            <a:xfrm>
              <a:off x="3623297" y="1740209"/>
              <a:ext cx="96902" cy="20748"/>
            </a:xfrm>
            <a:custGeom>
              <a:avLst/>
              <a:gdLst/>
              <a:ahLst/>
              <a:cxnLst/>
              <a:rect l="l" t="t" r="r" b="b"/>
              <a:pathLst>
                <a:path w="6319" h="1353" extrusionOk="0">
                  <a:moveTo>
                    <a:pt x="5092" y="0"/>
                  </a:moveTo>
                  <a:cubicBezTo>
                    <a:pt x="3426" y="0"/>
                    <a:pt x="1709" y="470"/>
                    <a:pt x="185" y="1003"/>
                  </a:cubicBezTo>
                  <a:cubicBezTo>
                    <a:pt x="1" y="1085"/>
                    <a:pt x="57" y="1352"/>
                    <a:pt x="220" y="1352"/>
                  </a:cubicBezTo>
                  <a:cubicBezTo>
                    <a:pt x="238" y="1352"/>
                    <a:pt x="256" y="1349"/>
                    <a:pt x="275" y="1343"/>
                  </a:cubicBezTo>
                  <a:cubicBezTo>
                    <a:pt x="2199" y="754"/>
                    <a:pt x="4055" y="664"/>
                    <a:pt x="6024" y="505"/>
                  </a:cubicBezTo>
                  <a:cubicBezTo>
                    <a:pt x="6318" y="483"/>
                    <a:pt x="6318" y="75"/>
                    <a:pt x="6024" y="53"/>
                  </a:cubicBezTo>
                  <a:cubicBezTo>
                    <a:pt x="5716" y="17"/>
                    <a:pt x="5405" y="0"/>
                    <a:pt x="5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89;p23"/>
            <p:cNvSpPr/>
            <p:nvPr/>
          </p:nvSpPr>
          <p:spPr>
            <a:xfrm>
              <a:off x="3615829" y="1763026"/>
              <a:ext cx="104707" cy="27894"/>
            </a:xfrm>
            <a:custGeom>
              <a:avLst/>
              <a:gdLst/>
              <a:ahLst/>
              <a:cxnLst/>
              <a:rect l="l" t="t" r="r" b="b"/>
              <a:pathLst>
                <a:path w="6828" h="1819" extrusionOk="0">
                  <a:moveTo>
                    <a:pt x="5756" y="0"/>
                  </a:moveTo>
                  <a:cubicBezTo>
                    <a:pt x="3874" y="0"/>
                    <a:pt x="1917" y="630"/>
                    <a:pt x="242" y="1348"/>
                  </a:cubicBezTo>
                  <a:cubicBezTo>
                    <a:pt x="0" y="1449"/>
                    <a:pt x="63" y="1819"/>
                    <a:pt x="288" y="1819"/>
                  </a:cubicBezTo>
                  <a:cubicBezTo>
                    <a:pt x="315" y="1819"/>
                    <a:pt x="345" y="1813"/>
                    <a:pt x="378" y="1801"/>
                  </a:cubicBezTo>
                  <a:cubicBezTo>
                    <a:pt x="2415" y="986"/>
                    <a:pt x="4429" y="805"/>
                    <a:pt x="6556" y="488"/>
                  </a:cubicBezTo>
                  <a:cubicBezTo>
                    <a:pt x="6828" y="443"/>
                    <a:pt x="6737" y="58"/>
                    <a:pt x="6511" y="36"/>
                  </a:cubicBezTo>
                  <a:cubicBezTo>
                    <a:pt x="6261" y="12"/>
                    <a:pt x="6009" y="0"/>
                    <a:pt x="5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90;p23"/>
            <p:cNvSpPr/>
            <p:nvPr/>
          </p:nvSpPr>
          <p:spPr>
            <a:xfrm>
              <a:off x="3628265" y="1782270"/>
              <a:ext cx="92976" cy="27066"/>
            </a:xfrm>
            <a:custGeom>
              <a:avLst/>
              <a:gdLst/>
              <a:ahLst/>
              <a:cxnLst/>
              <a:rect l="l" t="t" r="r" b="b"/>
              <a:pathLst>
                <a:path w="6063" h="1765" extrusionOk="0">
                  <a:moveTo>
                    <a:pt x="4806" y="0"/>
                  </a:moveTo>
                  <a:cubicBezTo>
                    <a:pt x="3194" y="0"/>
                    <a:pt x="1464" y="699"/>
                    <a:pt x="155" y="1474"/>
                  </a:cubicBezTo>
                  <a:cubicBezTo>
                    <a:pt x="1" y="1570"/>
                    <a:pt x="93" y="1765"/>
                    <a:pt x="235" y="1765"/>
                  </a:cubicBezTo>
                  <a:cubicBezTo>
                    <a:pt x="260" y="1765"/>
                    <a:pt x="287" y="1759"/>
                    <a:pt x="314" y="1745"/>
                  </a:cubicBezTo>
                  <a:cubicBezTo>
                    <a:pt x="1241" y="1315"/>
                    <a:pt x="2192" y="953"/>
                    <a:pt x="3210" y="750"/>
                  </a:cubicBezTo>
                  <a:cubicBezTo>
                    <a:pt x="4093" y="569"/>
                    <a:pt x="4998" y="614"/>
                    <a:pt x="5881" y="455"/>
                  </a:cubicBezTo>
                  <a:cubicBezTo>
                    <a:pt x="6062" y="410"/>
                    <a:pt x="6062" y="161"/>
                    <a:pt x="5881" y="116"/>
                  </a:cubicBezTo>
                  <a:cubicBezTo>
                    <a:pt x="5533" y="36"/>
                    <a:pt x="5172" y="0"/>
                    <a:pt x="48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91;p23"/>
            <p:cNvSpPr/>
            <p:nvPr/>
          </p:nvSpPr>
          <p:spPr>
            <a:xfrm>
              <a:off x="3627789" y="1807340"/>
              <a:ext cx="102468" cy="26484"/>
            </a:xfrm>
            <a:custGeom>
              <a:avLst/>
              <a:gdLst/>
              <a:ahLst/>
              <a:cxnLst/>
              <a:rect l="l" t="t" r="r" b="b"/>
              <a:pathLst>
                <a:path w="6682" h="1727" extrusionOk="0">
                  <a:moveTo>
                    <a:pt x="5916" y="0"/>
                  </a:moveTo>
                  <a:cubicBezTo>
                    <a:pt x="4012" y="0"/>
                    <a:pt x="1928" y="754"/>
                    <a:pt x="186" y="1355"/>
                  </a:cubicBezTo>
                  <a:cubicBezTo>
                    <a:pt x="1" y="1438"/>
                    <a:pt x="59" y="1726"/>
                    <a:pt x="242" y="1726"/>
                  </a:cubicBezTo>
                  <a:cubicBezTo>
                    <a:pt x="260" y="1726"/>
                    <a:pt x="279" y="1723"/>
                    <a:pt x="299" y="1717"/>
                  </a:cubicBezTo>
                  <a:cubicBezTo>
                    <a:pt x="2336" y="1061"/>
                    <a:pt x="4441" y="948"/>
                    <a:pt x="6478" y="382"/>
                  </a:cubicBezTo>
                  <a:cubicBezTo>
                    <a:pt x="6681" y="337"/>
                    <a:pt x="6636" y="20"/>
                    <a:pt x="6433" y="20"/>
                  </a:cubicBezTo>
                  <a:cubicBezTo>
                    <a:pt x="6262" y="7"/>
                    <a:pt x="6090" y="0"/>
                    <a:pt x="5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92;p23"/>
            <p:cNvSpPr/>
            <p:nvPr/>
          </p:nvSpPr>
          <p:spPr>
            <a:xfrm>
              <a:off x="3632635" y="1837042"/>
              <a:ext cx="89633" cy="25195"/>
            </a:xfrm>
            <a:custGeom>
              <a:avLst/>
              <a:gdLst/>
              <a:ahLst/>
              <a:cxnLst/>
              <a:rect l="l" t="t" r="r" b="b"/>
              <a:pathLst>
                <a:path w="5845" h="1643" extrusionOk="0">
                  <a:moveTo>
                    <a:pt x="4458" y="0"/>
                  </a:moveTo>
                  <a:cubicBezTo>
                    <a:pt x="3013" y="0"/>
                    <a:pt x="1361" y="624"/>
                    <a:pt x="232" y="1206"/>
                  </a:cubicBezTo>
                  <a:cubicBezTo>
                    <a:pt x="0" y="1342"/>
                    <a:pt x="148" y="1642"/>
                    <a:pt x="365" y="1642"/>
                  </a:cubicBezTo>
                  <a:cubicBezTo>
                    <a:pt x="403" y="1642"/>
                    <a:pt x="442" y="1633"/>
                    <a:pt x="481" y="1614"/>
                  </a:cubicBezTo>
                  <a:cubicBezTo>
                    <a:pt x="1341" y="1251"/>
                    <a:pt x="2201" y="957"/>
                    <a:pt x="3129" y="799"/>
                  </a:cubicBezTo>
                  <a:cubicBezTo>
                    <a:pt x="3966" y="663"/>
                    <a:pt x="4804" y="754"/>
                    <a:pt x="5619" y="572"/>
                  </a:cubicBezTo>
                  <a:cubicBezTo>
                    <a:pt x="5845" y="527"/>
                    <a:pt x="5800" y="233"/>
                    <a:pt x="5619" y="165"/>
                  </a:cubicBezTo>
                  <a:cubicBezTo>
                    <a:pt x="5259" y="50"/>
                    <a:pt x="4867" y="0"/>
                    <a:pt x="44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93;p23"/>
            <p:cNvSpPr/>
            <p:nvPr/>
          </p:nvSpPr>
          <p:spPr>
            <a:xfrm>
              <a:off x="3635702" y="1858080"/>
              <a:ext cx="102192" cy="34044"/>
            </a:xfrm>
            <a:custGeom>
              <a:avLst/>
              <a:gdLst/>
              <a:ahLst/>
              <a:cxnLst/>
              <a:rect l="l" t="t" r="r" b="b"/>
              <a:pathLst>
                <a:path w="6664" h="2220" extrusionOk="0">
                  <a:moveTo>
                    <a:pt x="5881" y="0"/>
                  </a:moveTo>
                  <a:cubicBezTo>
                    <a:pt x="3907" y="0"/>
                    <a:pt x="1806" y="777"/>
                    <a:pt x="191" y="1826"/>
                  </a:cubicBezTo>
                  <a:cubicBezTo>
                    <a:pt x="1" y="1959"/>
                    <a:pt x="114" y="2219"/>
                    <a:pt x="289" y="2219"/>
                  </a:cubicBezTo>
                  <a:cubicBezTo>
                    <a:pt x="322" y="2219"/>
                    <a:pt x="358" y="2210"/>
                    <a:pt x="394" y="2188"/>
                  </a:cubicBezTo>
                  <a:cubicBezTo>
                    <a:pt x="2363" y="1124"/>
                    <a:pt x="4151" y="762"/>
                    <a:pt x="6347" y="536"/>
                  </a:cubicBezTo>
                  <a:cubicBezTo>
                    <a:pt x="6663" y="490"/>
                    <a:pt x="6663" y="38"/>
                    <a:pt x="6347" y="15"/>
                  </a:cubicBezTo>
                  <a:cubicBezTo>
                    <a:pt x="6192" y="5"/>
                    <a:pt x="6037" y="0"/>
                    <a:pt x="58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94;p23"/>
            <p:cNvSpPr/>
            <p:nvPr/>
          </p:nvSpPr>
          <p:spPr>
            <a:xfrm>
              <a:off x="3706099" y="1510172"/>
              <a:ext cx="123063" cy="114276"/>
            </a:xfrm>
            <a:custGeom>
              <a:avLst/>
              <a:gdLst/>
              <a:ahLst/>
              <a:cxnLst/>
              <a:rect l="l" t="t" r="r" b="b"/>
              <a:pathLst>
                <a:path w="8025" h="7452" extrusionOk="0">
                  <a:moveTo>
                    <a:pt x="6037" y="727"/>
                  </a:moveTo>
                  <a:cubicBezTo>
                    <a:pt x="6225" y="727"/>
                    <a:pt x="6389" y="747"/>
                    <a:pt x="6508" y="796"/>
                  </a:cubicBezTo>
                  <a:cubicBezTo>
                    <a:pt x="6780" y="932"/>
                    <a:pt x="6893" y="1159"/>
                    <a:pt x="6938" y="1453"/>
                  </a:cubicBezTo>
                  <a:cubicBezTo>
                    <a:pt x="6735" y="1385"/>
                    <a:pt x="6508" y="1294"/>
                    <a:pt x="6282" y="1204"/>
                  </a:cubicBezTo>
                  <a:cubicBezTo>
                    <a:pt x="5942" y="1068"/>
                    <a:pt x="5603" y="910"/>
                    <a:pt x="5241" y="796"/>
                  </a:cubicBezTo>
                  <a:cubicBezTo>
                    <a:pt x="5520" y="758"/>
                    <a:pt x="5798" y="727"/>
                    <a:pt x="6037" y="727"/>
                  </a:cubicBezTo>
                  <a:close/>
                  <a:moveTo>
                    <a:pt x="4901" y="864"/>
                  </a:moveTo>
                  <a:cubicBezTo>
                    <a:pt x="5286" y="1113"/>
                    <a:pt x="5739" y="1294"/>
                    <a:pt x="6169" y="1475"/>
                  </a:cubicBezTo>
                  <a:cubicBezTo>
                    <a:pt x="6440" y="1589"/>
                    <a:pt x="6712" y="1724"/>
                    <a:pt x="6984" y="1837"/>
                  </a:cubicBezTo>
                  <a:cubicBezTo>
                    <a:pt x="6984" y="2019"/>
                    <a:pt x="6961" y="2177"/>
                    <a:pt x="6938" y="2335"/>
                  </a:cubicBezTo>
                  <a:cubicBezTo>
                    <a:pt x="5942" y="1860"/>
                    <a:pt x="4856" y="1385"/>
                    <a:pt x="3792" y="1068"/>
                  </a:cubicBezTo>
                  <a:cubicBezTo>
                    <a:pt x="3838" y="1045"/>
                    <a:pt x="3906" y="1045"/>
                    <a:pt x="3951" y="1045"/>
                  </a:cubicBezTo>
                  <a:lnTo>
                    <a:pt x="3951" y="1023"/>
                  </a:lnTo>
                  <a:cubicBezTo>
                    <a:pt x="4177" y="1000"/>
                    <a:pt x="4539" y="932"/>
                    <a:pt x="4901" y="864"/>
                  </a:cubicBezTo>
                  <a:close/>
                  <a:moveTo>
                    <a:pt x="3702" y="1068"/>
                  </a:moveTo>
                  <a:lnTo>
                    <a:pt x="3702" y="1068"/>
                  </a:lnTo>
                  <a:cubicBezTo>
                    <a:pt x="3679" y="1091"/>
                    <a:pt x="3679" y="1136"/>
                    <a:pt x="3725" y="1159"/>
                  </a:cubicBezTo>
                  <a:cubicBezTo>
                    <a:pt x="4720" y="1747"/>
                    <a:pt x="5829" y="2267"/>
                    <a:pt x="6893" y="2720"/>
                  </a:cubicBezTo>
                  <a:cubicBezTo>
                    <a:pt x="6893" y="2811"/>
                    <a:pt x="6870" y="2924"/>
                    <a:pt x="6870" y="3014"/>
                  </a:cubicBezTo>
                  <a:cubicBezTo>
                    <a:pt x="5920" y="2630"/>
                    <a:pt x="4969" y="2245"/>
                    <a:pt x="4041" y="1860"/>
                  </a:cubicBezTo>
                  <a:cubicBezTo>
                    <a:pt x="3702" y="1724"/>
                    <a:pt x="3181" y="1407"/>
                    <a:pt x="2683" y="1226"/>
                  </a:cubicBezTo>
                  <a:cubicBezTo>
                    <a:pt x="3023" y="1159"/>
                    <a:pt x="3362" y="1113"/>
                    <a:pt x="3702" y="1068"/>
                  </a:cubicBezTo>
                  <a:close/>
                  <a:moveTo>
                    <a:pt x="2140" y="1317"/>
                  </a:moveTo>
                  <a:cubicBezTo>
                    <a:pt x="2570" y="1430"/>
                    <a:pt x="3408" y="1951"/>
                    <a:pt x="3702" y="2064"/>
                  </a:cubicBezTo>
                  <a:cubicBezTo>
                    <a:pt x="4109" y="2245"/>
                    <a:pt x="4517" y="2426"/>
                    <a:pt x="4901" y="2584"/>
                  </a:cubicBezTo>
                  <a:cubicBezTo>
                    <a:pt x="5558" y="2856"/>
                    <a:pt x="6191" y="3128"/>
                    <a:pt x="6825" y="3399"/>
                  </a:cubicBezTo>
                  <a:cubicBezTo>
                    <a:pt x="6825" y="3625"/>
                    <a:pt x="6825" y="3920"/>
                    <a:pt x="6825" y="4236"/>
                  </a:cubicBezTo>
                  <a:cubicBezTo>
                    <a:pt x="4994" y="3142"/>
                    <a:pt x="2854" y="2312"/>
                    <a:pt x="862" y="1486"/>
                  </a:cubicBezTo>
                  <a:lnTo>
                    <a:pt x="862" y="1486"/>
                  </a:lnTo>
                  <a:cubicBezTo>
                    <a:pt x="914" y="1498"/>
                    <a:pt x="973" y="1498"/>
                    <a:pt x="1031" y="1498"/>
                  </a:cubicBezTo>
                  <a:cubicBezTo>
                    <a:pt x="1280" y="1453"/>
                    <a:pt x="1529" y="1407"/>
                    <a:pt x="1778" y="1362"/>
                  </a:cubicBezTo>
                  <a:cubicBezTo>
                    <a:pt x="1801" y="1407"/>
                    <a:pt x="1823" y="1430"/>
                    <a:pt x="1869" y="1475"/>
                  </a:cubicBezTo>
                  <a:cubicBezTo>
                    <a:pt x="1880" y="1487"/>
                    <a:pt x="1897" y="1492"/>
                    <a:pt x="1917" y="1492"/>
                  </a:cubicBezTo>
                  <a:cubicBezTo>
                    <a:pt x="1937" y="1492"/>
                    <a:pt x="1959" y="1487"/>
                    <a:pt x="1982" y="1475"/>
                  </a:cubicBezTo>
                  <a:cubicBezTo>
                    <a:pt x="2004" y="1475"/>
                    <a:pt x="2027" y="1453"/>
                    <a:pt x="2027" y="1453"/>
                  </a:cubicBezTo>
                  <a:cubicBezTo>
                    <a:pt x="2095" y="1407"/>
                    <a:pt x="2072" y="1362"/>
                    <a:pt x="2050" y="1317"/>
                  </a:cubicBezTo>
                  <a:close/>
                  <a:moveTo>
                    <a:pt x="782" y="1702"/>
                  </a:moveTo>
                  <a:cubicBezTo>
                    <a:pt x="2706" y="2743"/>
                    <a:pt x="4743" y="3874"/>
                    <a:pt x="6802" y="4576"/>
                  </a:cubicBezTo>
                  <a:cubicBezTo>
                    <a:pt x="6802" y="4757"/>
                    <a:pt x="6780" y="4938"/>
                    <a:pt x="6780" y="5096"/>
                  </a:cubicBezTo>
                  <a:cubicBezTo>
                    <a:pt x="4969" y="4033"/>
                    <a:pt x="3046" y="3105"/>
                    <a:pt x="1099" y="2335"/>
                  </a:cubicBezTo>
                  <a:cubicBezTo>
                    <a:pt x="986" y="2109"/>
                    <a:pt x="896" y="1905"/>
                    <a:pt x="782" y="1702"/>
                  </a:cubicBezTo>
                  <a:close/>
                  <a:moveTo>
                    <a:pt x="1190" y="2539"/>
                  </a:moveTo>
                  <a:lnTo>
                    <a:pt x="1190" y="2539"/>
                  </a:lnTo>
                  <a:cubicBezTo>
                    <a:pt x="3068" y="3490"/>
                    <a:pt x="4901" y="4463"/>
                    <a:pt x="6735" y="5481"/>
                  </a:cubicBezTo>
                  <a:cubicBezTo>
                    <a:pt x="6689" y="5775"/>
                    <a:pt x="6621" y="6047"/>
                    <a:pt x="6531" y="6228"/>
                  </a:cubicBezTo>
                  <a:lnTo>
                    <a:pt x="6508" y="6228"/>
                  </a:lnTo>
                  <a:cubicBezTo>
                    <a:pt x="5015" y="5074"/>
                    <a:pt x="3159" y="4236"/>
                    <a:pt x="1461" y="3376"/>
                  </a:cubicBezTo>
                  <a:cubicBezTo>
                    <a:pt x="1371" y="3105"/>
                    <a:pt x="1280" y="2811"/>
                    <a:pt x="1190" y="2539"/>
                  </a:cubicBezTo>
                  <a:close/>
                  <a:moveTo>
                    <a:pt x="1891" y="5345"/>
                  </a:moveTo>
                  <a:lnTo>
                    <a:pt x="1891" y="5345"/>
                  </a:lnTo>
                  <a:cubicBezTo>
                    <a:pt x="2276" y="5685"/>
                    <a:pt x="2706" y="6002"/>
                    <a:pt x="3136" y="6296"/>
                  </a:cubicBezTo>
                  <a:cubicBezTo>
                    <a:pt x="3272" y="6387"/>
                    <a:pt x="3408" y="6500"/>
                    <a:pt x="3566" y="6613"/>
                  </a:cubicBezTo>
                  <a:cubicBezTo>
                    <a:pt x="3459" y="6617"/>
                    <a:pt x="3353" y="6621"/>
                    <a:pt x="3249" y="6621"/>
                  </a:cubicBezTo>
                  <a:cubicBezTo>
                    <a:pt x="2801" y="6621"/>
                    <a:pt x="2384" y="6543"/>
                    <a:pt x="2072" y="6047"/>
                  </a:cubicBezTo>
                  <a:cubicBezTo>
                    <a:pt x="1959" y="5889"/>
                    <a:pt x="1914" y="5617"/>
                    <a:pt x="1891" y="5345"/>
                  </a:cubicBezTo>
                  <a:close/>
                  <a:moveTo>
                    <a:pt x="1801" y="4825"/>
                  </a:moveTo>
                  <a:cubicBezTo>
                    <a:pt x="2729" y="5481"/>
                    <a:pt x="3702" y="6138"/>
                    <a:pt x="4720" y="6635"/>
                  </a:cubicBezTo>
                  <a:cubicBezTo>
                    <a:pt x="4539" y="6635"/>
                    <a:pt x="4358" y="6613"/>
                    <a:pt x="4177" y="6613"/>
                  </a:cubicBezTo>
                  <a:lnTo>
                    <a:pt x="4200" y="6613"/>
                  </a:lnTo>
                  <a:cubicBezTo>
                    <a:pt x="3928" y="6432"/>
                    <a:pt x="3611" y="6273"/>
                    <a:pt x="3340" y="6115"/>
                  </a:cubicBezTo>
                  <a:cubicBezTo>
                    <a:pt x="2887" y="5798"/>
                    <a:pt x="2434" y="5481"/>
                    <a:pt x="1959" y="5164"/>
                  </a:cubicBezTo>
                  <a:cubicBezTo>
                    <a:pt x="1952" y="5157"/>
                    <a:pt x="1942" y="5154"/>
                    <a:pt x="1931" y="5154"/>
                  </a:cubicBezTo>
                  <a:cubicBezTo>
                    <a:pt x="1909" y="5154"/>
                    <a:pt x="1884" y="5164"/>
                    <a:pt x="1869" y="5164"/>
                  </a:cubicBezTo>
                  <a:cubicBezTo>
                    <a:pt x="1846" y="5096"/>
                    <a:pt x="1846" y="5029"/>
                    <a:pt x="1823" y="4961"/>
                  </a:cubicBezTo>
                  <a:lnTo>
                    <a:pt x="1801" y="4825"/>
                  </a:lnTo>
                  <a:close/>
                  <a:moveTo>
                    <a:pt x="1529" y="3648"/>
                  </a:moveTo>
                  <a:lnTo>
                    <a:pt x="1529" y="3648"/>
                  </a:lnTo>
                  <a:cubicBezTo>
                    <a:pt x="3046" y="4621"/>
                    <a:pt x="4630" y="5753"/>
                    <a:pt x="6282" y="6432"/>
                  </a:cubicBezTo>
                  <a:cubicBezTo>
                    <a:pt x="6056" y="6568"/>
                    <a:pt x="5739" y="6613"/>
                    <a:pt x="5399" y="6635"/>
                  </a:cubicBezTo>
                  <a:cubicBezTo>
                    <a:pt x="4222" y="5889"/>
                    <a:pt x="2955" y="5278"/>
                    <a:pt x="1756" y="4576"/>
                  </a:cubicBezTo>
                  <a:cubicBezTo>
                    <a:pt x="1688" y="4259"/>
                    <a:pt x="1620" y="3942"/>
                    <a:pt x="1529" y="3648"/>
                  </a:cubicBezTo>
                  <a:close/>
                  <a:moveTo>
                    <a:pt x="6410" y="1"/>
                  </a:moveTo>
                  <a:cubicBezTo>
                    <a:pt x="5676" y="1"/>
                    <a:pt x="4891" y="153"/>
                    <a:pt x="4222" y="231"/>
                  </a:cubicBezTo>
                  <a:cubicBezTo>
                    <a:pt x="3091" y="344"/>
                    <a:pt x="1937" y="480"/>
                    <a:pt x="828" y="751"/>
                  </a:cubicBezTo>
                  <a:cubicBezTo>
                    <a:pt x="420" y="842"/>
                    <a:pt x="488" y="1317"/>
                    <a:pt x="782" y="1453"/>
                  </a:cubicBezTo>
                  <a:cubicBezTo>
                    <a:pt x="714" y="1430"/>
                    <a:pt x="647" y="1407"/>
                    <a:pt x="601" y="1385"/>
                  </a:cubicBezTo>
                  <a:cubicBezTo>
                    <a:pt x="533" y="1272"/>
                    <a:pt x="443" y="1159"/>
                    <a:pt x="375" y="1045"/>
                  </a:cubicBezTo>
                  <a:cubicBezTo>
                    <a:pt x="336" y="1000"/>
                    <a:pt x="285" y="980"/>
                    <a:pt x="236" y="980"/>
                  </a:cubicBezTo>
                  <a:cubicBezTo>
                    <a:pt x="114" y="980"/>
                    <a:pt x="0" y="1098"/>
                    <a:pt x="81" y="1226"/>
                  </a:cubicBezTo>
                  <a:cubicBezTo>
                    <a:pt x="692" y="2154"/>
                    <a:pt x="873" y="3150"/>
                    <a:pt x="1009" y="4146"/>
                  </a:cubicBezTo>
                  <a:lnTo>
                    <a:pt x="1009" y="4169"/>
                  </a:lnTo>
                  <a:cubicBezTo>
                    <a:pt x="963" y="4169"/>
                    <a:pt x="941" y="4236"/>
                    <a:pt x="986" y="4259"/>
                  </a:cubicBezTo>
                  <a:cubicBezTo>
                    <a:pt x="1009" y="4282"/>
                    <a:pt x="1009" y="4282"/>
                    <a:pt x="1031" y="4304"/>
                  </a:cubicBezTo>
                  <a:cubicBezTo>
                    <a:pt x="1144" y="5074"/>
                    <a:pt x="1258" y="5866"/>
                    <a:pt x="1552" y="6635"/>
                  </a:cubicBezTo>
                  <a:cubicBezTo>
                    <a:pt x="1827" y="7293"/>
                    <a:pt x="2601" y="7452"/>
                    <a:pt x="3423" y="7452"/>
                  </a:cubicBezTo>
                  <a:cubicBezTo>
                    <a:pt x="4158" y="7452"/>
                    <a:pt x="4931" y="7325"/>
                    <a:pt x="5422" y="7314"/>
                  </a:cubicBezTo>
                  <a:cubicBezTo>
                    <a:pt x="6757" y="7292"/>
                    <a:pt x="7187" y="7224"/>
                    <a:pt x="7368" y="5843"/>
                  </a:cubicBezTo>
                  <a:cubicBezTo>
                    <a:pt x="7595" y="4169"/>
                    <a:pt x="8025" y="2019"/>
                    <a:pt x="7640" y="366"/>
                  </a:cubicBezTo>
                  <a:cubicBezTo>
                    <a:pt x="7595" y="253"/>
                    <a:pt x="7504" y="163"/>
                    <a:pt x="7368" y="117"/>
                  </a:cubicBezTo>
                  <a:cubicBezTo>
                    <a:pt x="7070" y="32"/>
                    <a:pt x="6746" y="1"/>
                    <a:pt x="6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95;p23"/>
            <p:cNvSpPr/>
            <p:nvPr/>
          </p:nvSpPr>
          <p:spPr>
            <a:xfrm>
              <a:off x="3731722" y="1643070"/>
              <a:ext cx="78914" cy="16071"/>
            </a:xfrm>
            <a:custGeom>
              <a:avLst/>
              <a:gdLst/>
              <a:ahLst/>
              <a:cxnLst/>
              <a:rect l="l" t="t" r="r" b="b"/>
              <a:pathLst>
                <a:path w="5146" h="1048" extrusionOk="0">
                  <a:moveTo>
                    <a:pt x="2162" y="0"/>
                  </a:moveTo>
                  <a:cubicBezTo>
                    <a:pt x="1458" y="0"/>
                    <a:pt x="763" y="97"/>
                    <a:pt x="175" y="277"/>
                  </a:cubicBezTo>
                  <a:cubicBezTo>
                    <a:pt x="0" y="321"/>
                    <a:pt x="15" y="618"/>
                    <a:pt x="200" y="618"/>
                  </a:cubicBezTo>
                  <a:cubicBezTo>
                    <a:pt x="207" y="618"/>
                    <a:pt x="213" y="617"/>
                    <a:pt x="220" y="616"/>
                  </a:cubicBezTo>
                  <a:cubicBezTo>
                    <a:pt x="715" y="601"/>
                    <a:pt x="1199" y="564"/>
                    <a:pt x="1680" y="564"/>
                  </a:cubicBezTo>
                  <a:cubicBezTo>
                    <a:pt x="1903" y="564"/>
                    <a:pt x="2125" y="572"/>
                    <a:pt x="2348" y="594"/>
                  </a:cubicBezTo>
                  <a:cubicBezTo>
                    <a:pt x="3162" y="662"/>
                    <a:pt x="3909" y="933"/>
                    <a:pt x="4701" y="1046"/>
                  </a:cubicBezTo>
                  <a:cubicBezTo>
                    <a:pt x="4709" y="1047"/>
                    <a:pt x="4717" y="1048"/>
                    <a:pt x="4725" y="1048"/>
                  </a:cubicBezTo>
                  <a:cubicBezTo>
                    <a:pt x="4963" y="1048"/>
                    <a:pt x="5145" y="725"/>
                    <a:pt x="4883" y="594"/>
                  </a:cubicBezTo>
                  <a:cubicBezTo>
                    <a:pt x="4133" y="186"/>
                    <a:pt x="3139" y="0"/>
                    <a:pt x="21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96;p23"/>
            <p:cNvSpPr/>
            <p:nvPr/>
          </p:nvSpPr>
          <p:spPr>
            <a:xfrm>
              <a:off x="3726355" y="1672342"/>
              <a:ext cx="89618" cy="18693"/>
            </a:xfrm>
            <a:custGeom>
              <a:avLst/>
              <a:gdLst/>
              <a:ahLst/>
              <a:cxnLst/>
              <a:rect l="l" t="t" r="r" b="b"/>
              <a:pathLst>
                <a:path w="5844" h="1219" extrusionOk="0">
                  <a:moveTo>
                    <a:pt x="3125" y="0"/>
                  </a:moveTo>
                  <a:cubicBezTo>
                    <a:pt x="2107" y="0"/>
                    <a:pt x="1110" y="222"/>
                    <a:pt x="163" y="609"/>
                  </a:cubicBezTo>
                  <a:cubicBezTo>
                    <a:pt x="0" y="669"/>
                    <a:pt x="38" y="913"/>
                    <a:pt x="179" y="913"/>
                  </a:cubicBezTo>
                  <a:cubicBezTo>
                    <a:pt x="195" y="913"/>
                    <a:pt x="212" y="910"/>
                    <a:pt x="231" y="903"/>
                  </a:cubicBezTo>
                  <a:cubicBezTo>
                    <a:pt x="1046" y="631"/>
                    <a:pt x="1883" y="473"/>
                    <a:pt x="2720" y="473"/>
                  </a:cubicBezTo>
                  <a:cubicBezTo>
                    <a:pt x="2947" y="473"/>
                    <a:pt x="5323" y="586"/>
                    <a:pt x="5300" y="1016"/>
                  </a:cubicBezTo>
                  <a:cubicBezTo>
                    <a:pt x="5287" y="1148"/>
                    <a:pt x="5389" y="1218"/>
                    <a:pt x="5499" y="1218"/>
                  </a:cubicBezTo>
                  <a:cubicBezTo>
                    <a:pt x="5578" y="1218"/>
                    <a:pt x="5661" y="1182"/>
                    <a:pt x="5708" y="1106"/>
                  </a:cubicBezTo>
                  <a:cubicBezTo>
                    <a:pt x="5730" y="1084"/>
                    <a:pt x="5753" y="1039"/>
                    <a:pt x="5798" y="993"/>
                  </a:cubicBezTo>
                  <a:cubicBezTo>
                    <a:pt x="5844" y="925"/>
                    <a:pt x="5821" y="812"/>
                    <a:pt x="5798" y="744"/>
                  </a:cubicBezTo>
                  <a:cubicBezTo>
                    <a:pt x="5414" y="88"/>
                    <a:pt x="4327" y="88"/>
                    <a:pt x="3648" y="20"/>
                  </a:cubicBezTo>
                  <a:cubicBezTo>
                    <a:pt x="3473" y="7"/>
                    <a:pt x="3299" y="0"/>
                    <a:pt x="3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97;p23"/>
            <p:cNvSpPr/>
            <p:nvPr/>
          </p:nvSpPr>
          <p:spPr>
            <a:xfrm>
              <a:off x="3738162" y="1706782"/>
              <a:ext cx="92255" cy="14139"/>
            </a:xfrm>
            <a:custGeom>
              <a:avLst/>
              <a:gdLst/>
              <a:ahLst/>
              <a:cxnLst/>
              <a:rect l="l" t="t" r="r" b="b"/>
              <a:pathLst>
                <a:path w="6016" h="922" extrusionOk="0">
                  <a:moveTo>
                    <a:pt x="3307" y="0"/>
                  </a:moveTo>
                  <a:cubicBezTo>
                    <a:pt x="2235" y="0"/>
                    <a:pt x="1140" y="211"/>
                    <a:pt x="185" y="513"/>
                  </a:cubicBezTo>
                  <a:cubicBezTo>
                    <a:pt x="1" y="574"/>
                    <a:pt x="57" y="839"/>
                    <a:pt x="220" y="839"/>
                  </a:cubicBezTo>
                  <a:cubicBezTo>
                    <a:pt x="238" y="839"/>
                    <a:pt x="256" y="836"/>
                    <a:pt x="276" y="829"/>
                  </a:cubicBezTo>
                  <a:cubicBezTo>
                    <a:pt x="1084" y="622"/>
                    <a:pt x="1893" y="510"/>
                    <a:pt x="2719" y="510"/>
                  </a:cubicBezTo>
                  <a:cubicBezTo>
                    <a:pt x="2794" y="510"/>
                    <a:pt x="2870" y="511"/>
                    <a:pt x="2946" y="513"/>
                  </a:cubicBezTo>
                  <a:cubicBezTo>
                    <a:pt x="3851" y="535"/>
                    <a:pt x="4689" y="784"/>
                    <a:pt x="5571" y="920"/>
                  </a:cubicBezTo>
                  <a:cubicBezTo>
                    <a:pt x="5579" y="921"/>
                    <a:pt x="5586" y="921"/>
                    <a:pt x="5593" y="921"/>
                  </a:cubicBezTo>
                  <a:cubicBezTo>
                    <a:pt x="5812" y="921"/>
                    <a:pt x="6015" y="599"/>
                    <a:pt x="5753" y="467"/>
                  </a:cubicBezTo>
                  <a:cubicBezTo>
                    <a:pt x="5008" y="135"/>
                    <a:pt x="4165" y="0"/>
                    <a:pt x="3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98;p23"/>
            <p:cNvSpPr/>
            <p:nvPr/>
          </p:nvSpPr>
          <p:spPr>
            <a:xfrm>
              <a:off x="3746212" y="1727666"/>
              <a:ext cx="82855" cy="17191"/>
            </a:xfrm>
            <a:custGeom>
              <a:avLst/>
              <a:gdLst/>
              <a:ahLst/>
              <a:cxnLst/>
              <a:rect l="l" t="t" r="r" b="b"/>
              <a:pathLst>
                <a:path w="5403" h="1121" extrusionOk="0">
                  <a:moveTo>
                    <a:pt x="1986" y="0"/>
                  </a:moveTo>
                  <a:cubicBezTo>
                    <a:pt x="1372" y="0"/>
                    <a:pt x="779" y="39"/>
                    <a:pt x="271" y="78"/>
                  </a:cubicBezTo>
                  <a:cubicBezTo>
                    <a:pt x="29" y="100"/>
                    <a:pt x="1" y="487"/>
                    <a:pt x="250" y="487"/>
                  </a:cubicBezTo>
                  <a:cubicBezTo>
                    <a:pt x="257" y="487"/>
                    <a:pt x="264" y="486"/>
                    <a:pt x="271" y="486"/>
                  </a:cubicBezTo>
                  <a:cubicBezTo>
                    <a:pt x="490" y="475"/>
                    <a:pt x="707" y="470"/>
                    <a:pt x="922" y="470"/>
                  </a:cubicBezTo>
                  <a:cubicBezTo>
                    <a:pt x="1617" y="470"/>
                    <a:pt x="2295" y="529"/>
                    <a:pt x="2987" y="667"/>
                  </a:cubicBezTo>
                  <a:cubicBezTo>
                    <a:pt x="3711" y="803"/>
                    <a:pt x="4390" y="1097"/>
                    <a:pt x="5114" y="1120"/>
                  </a:cubicBezTo>
                  <a:cubicBezTo>
                    <a:pt x="5122" y="1120"/>
                    <a:pt x="5129" y="1121"/>
                    <a:pt x="5136" y="1121"/>
                  </a:cubicBezTo>
                  <a:cubicBezTo>
                    <a:pt x="5345" y="1121"/>
                    <a:pt x="5403" y="799"/>
                    <a:pt x="5228" y="690"/>
                  </a:cubicBezTo>
                  <a:cubicBezTo>
                    <a:pt x="4383" y="141"/>
                    <a:pt x="3149" y="0"/>
                    <a:pt x="1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499;p23"/>
            <p:cNvSpPr/>
            <p:nvPr/>
          </p:nvSpPr>
          <p:spPr>
            <a:xfrm>
              <a:off x="3744341" y="1757705"/>
              <a:ext cx="86903" cy="14216"/>
            </a:xfrm>
            <a:custGeom>
              <a:avLst/>
              <a:gdLst/>
              <a:ahLst/>
              <a:cxnLst/>
              <a:rect l="l" t="t" r="r" b="b"/>
              <a:pathLst>
                <a:path w="5667" h="927" extrusionOk="0">
                  <a:moveTo>
                    <a:pt x="2929" y="0"/>
                  </a:moveTo>
                  <a:cubicBezTo>
                    <a:pt x="1998" y="0"/>
                    <a:pt x="1056" y="128"/>
                    <a:pt x="212" y="292"/>
                  </a:cubicBezTo>
                  <a:cubicBezTo>
                    <a:pt x="1" y="334"/>
                    <a:pt x="85" y="613"/>
                    <a:pt x="263" y="613"/>
                  </a:cubicBezTo>
                  <a:cubicBezTo>
                    <a:pt x="276" y="613"/>
                    <a:pt x="289" y="612"/>
                    <a:pt x="303" y="609"/>
                  </a:cubicBezTo>
                  <a:cubicBezTo>
                    <a:pt x="731" y="554"/>
                    <a:pt x="1147" y="531"/>
                    <a:pt x="1557" y="531"/>
                  </a:cubicBezTo>
                  <a:cubicBezTo>
                    <a:pt x="2835" y="531"/>
                    <a:pt x="4047" y="754"/>
                    <a:pt x="5350" y="926"/>
                  </a:cubicBezTo>
                  <a:cubicBezTo>
                    <a:pt x="5358" y="926"/>
                    <a:pt x="5366" y="927"/>
                    <a:pt x="5373" y="927"/>
                  </a:cubicBezTo>
                  <a:cubicBezTo>
                    <a:pt x="5666" y="927"/>
                    <a:pt x="5660" y="516"/>
                    <a:pt x="5417" y="405"/>
                  </a:cubicBezTo>
                  <a:cubicBezTo>
                    <a:pt x="4654" y="111"/>
                    <a:pt x="3796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500;p23"/>
            <p:cNvSpPr/>
            <p:nvPr/>
          </p:nvSpPr>
          <p:spPr>
            <a:xfrm>
              <a:off x="3754400" y="1789768"/>
              <a:ext cx="81705" cy="12743"/>
            </a:xfrm>
            <a:custGeom>
              <a:avLst/>
              <a:gdLst/>
              <a:ahLst/>
              <a:cxnLst/>
              <a:rect l="l" t="t" r="r" b="b"/>
              <a:pathLst>
                <a:path w="5328" h="831" extrusionOk="0">
                  <a:moveTo>
                    <a:pt x="4260" y="1"/>
                  </a:moveTo>
                  <a:cubicBezTo>
                    <a:pt x="3951" y="1"/>
                    <a:pt x="3630" y="47"/>
                    <a:pt x="3358" y="57"/>
                  </a:cubicBezTo>
                  <a:cubicBezTo>
                    <a:pt x="2317" y="102"/>
                    <a:pt x="1276" y="238"/>
                    <a:pt x="235" y="419"/>
                  </a:cubicBezTo>
                  <a:cubicBezTo>
                    <a:pt x="1" y="462"/>
                    <a:pt x="87" y="785"/>
                    <a:pt x="306" y="785"/>
                  </a:cubicBezTo>
                  <a:cubicBezTo>
                    <a:pt x="319" y="785"/>
                    <a:pt x="334" y="784"/>
                    <a:pt x="348" y="781"/>
                  </a:cubicBezTo>
                  <a:cubicBezTo>
                    <a:pt x="618" y="749"/>
                    <a:pt x="2653" y="494"/>
                    <a:pt x="3863" y="494"/>
                  </a:cubicBezTo>
                  <a:cubicBezTo>
                    <a:pt x="4376" y="494"/>
                    <a:pt x="4741" y="540"/>
                    <a:pt x="4761" y="668"/>
                  </a:cubicBezTo>
                  <a:cubicBezTo>
                    <a:pt x="4778" y="767"/>
                    <a:pt x="4879" y="830"/>
                    <a:pt x="4968" y="830"/>
                  </a:cubicBezTo>
                  <a:cubicBezTo>
                    <a:pt x="5001" y="830"/>
                    <a:pt x="5031" y="822"/>
                    <a:pt x="5056" y="804"/>
                  </a:cubicBezTo>
                  <a:cubicBezTo>
                    <a:pt x="5078" y="781"/>
                    <a:pt x="5124" y="759"/>
                    <a:pt x="5146" y="736"/>
                  </a:cubicBezTo>
                  <a:cubicBezTo>
                    <a:pt x="5259" y="668"/>
                    <a:pt x="5327" y="510"/>
                    <a:pt x="5237" y="374"/>
                  </a:cubicBezTo>
                  <a:cubicBezTo>
                    <a:pt x="5011" y="72"/>
                    <a:pt x="4645" y="1"/>
                    <a:pt x="4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01;p23"/>
            <p:cNvSpPr/>
            <p:nvPr/>
          </p:nvSpPr>
          <p:spPr>
            <a:xfrm>
              <a:off x="3751977" y="1814976"/>
              <a:ext cx="85769" cy="18034"/>
            </a:xfrm>
            <a:custGeom>
              <a:avLst/>
              <a:gdLst/>
              <a:ahLst/>
              <a:cxnLst/>
              <a:rect l="l" t="t" r="r" b="b"/>
              <a:pathLst>
                <a:path w="5593" h="1176" extrusionOk="0">
                  <a:moveTo>
                    <a:pt x="2477" y="0"/>
                  </a:moveTo>
                  <a:cubicBezTo>
                    <a:pt x="1694" y="0"/>
                    <a:pt x="919" y="109"/>
                    <a:pt x="280" y="269"/>
                  </a:cubicBezTo>
                  <a:cubicBezTo>
                    <a:pt x="0" y="333"/>
                    <a:pt x="89" y="725"/>
                    <a:pt x="370" y="725"/>
                  </a:cubicBezTo>
                  <a:cubicBezTo>
                    <a:pt x="385" y="725"/>
                    <a:pt x="400" y="724"/>
                    <a:pt x="416" y="721"/>
                  </a:cubicBezTo>
                  <a:cubicBezTo>
                    <a:pt x="957" y="631"/>
                    <a:pt x="1507" y="578"/>
                    <a:pt x="2055" y="578"/>
                  </a:cubicBezTo>
                  <a:cubicBezTo>
                    <a:pt x="2468" y="578"/>
                    <a:pt x="2881" y="608"/>
                    <a:pt x="3290" y="676"/>
                  </a:cubicBezTo>
                  <a:cubicBezTo>
                    <a:pt x="3992" y="789"/>
                    <a:pt x="4625" y="1106"/>
                    <a:pt x="5327" y="1174"/>
                  </a:cubicBezTo>
                  <a:cubicBezTo>
                    <a:pt x="5333" y="1175"/>
                    <a:pt x="5339" y="1175"/>
                    <a:pt x="5345" y="1175"/>
                  </a:cubicBezTo>
                  <a:cubicBezTo>
                    <a:pt x="5494" y="1175"/>
                    <a:pt x="5593" y="921"/>
                    <a:pt x="5463" y="812"/>
                  </a:cubicBezTo>
                  <a:cubicBezTo>
                    <a:pt x="4695" y="216"/>
                    <a:pt x="3579" y="0"/>
                    <a:pt x="2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02;p23"/>
            <p:cNvSpPr/>
            <p:nvPr/>
          </p:nvSpPr>
          <p:spPr>
            <a:xfrm>
              <a:off x="3762604" y="1839219"/>
              <a:ext cx="79497" cy="12222"/>
            </a:xfrm>
            <a:custGeom>
              <a:avLst/>
              <a:gdLst/>
              <a:ahLst/>
              <a:cxnLst/>
              <a:rect l="l" t="t" r="r" b="b"/>
              <a:pathLst>
                <a:path w="5184" h="797" extrusionOk="0">
                  <a:moveTo>
                    <a:pt x="2489" y="0"/>
                  </a:moveTo>
                  <a:cubicBezTo>
                    <a:pt x="1697" y="0"/>
                    <a:pt x="901" y="95"/>
                    <a:pt x="153" y="227"/>
                  </a:cubicBezTo>
                  <a:cubicBezTo>
                    <a:pt x="0" y="270"/>
                    <a:pt x="15" y="545"/>
                    <a:pt x="179" y="545"/>
                  </a:cubicBezTo>
                  <a:cubicBezTo>
                    <a:pt x="185" y="545"/>
                    <a:pt x="191" y="544"/>
                    <a:pt x="198" y="544"/>
                  </a:cubicBezTo>
                  <a:cubicBezTo>
                    <a:pt x="615" y="490"/>
                    <a:pt x="1022" y="468"/>
                    <a:pt x="1425" y="468"/>
                  </a:cubicBezTo>
                  <a:cubicBezTo>
                    <a:pt x="2554" y="468"/>
                    <a:pt x="3647" y="642"/>
                    <a:pt x="4815" y="793"/>
                  </a:cubicBezTo>
                  <a:cubicBezTo>
                    <a:pt x="4831" y="795"/>
                    <a:pt x="4846" y="796"/>
                    <a:pt x="4861" y="796"/>
                  </a:cubicBezTo>
                  <a:cubicBezTo>
                    <a:pt x="5098" y="796"/>
                    <a:pt x="5184" y="470"/>
                    <a:pt x="4928" y="385"/>
                  </a:cubicBezTo>
                  <a:cubicBezTo>
                    <a:pt x="4160" y="106"/>
                    <a:pt x="3327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03;p23"/>
            <p:cNvSpPr/>
            <p:nvPr/>
          </p:nvSpPr>
          <p:spPr>
            <a:xfrm>
              <a:off x="3904441" y="1689792"/>
              <a:ext cx="211316" cy="154393"/>
            </a:xfrm>
            <a:custGeom>
              <a:avLst/>
              <a:gdLst/>
              <a:ahLst/>
              <a:cxnLst/>
              <a:rect l="l" t="t" r="r" b="b"/>
              <a:pathLst>
                <a:path w="13780" h="10068" extrusionOk="0">
                  <a:moveTo>
                    <a:pt x="10549" y="809"/>
                  </a:moveTo>
                  <a:cubicBezTo>
                    <a:pt x="10686" y="809"/>
                    <a:pt x="10821" y="814"/>
                    <a:pt x="10955" y="828"/>
                  </a:cubicBezTo>
                  <a:cubicBezTo>
                    <a:pt x="11004" y="826"/>
                    <a:pt x="11053" y="824"/>
                    <a:pt x="11102" y="824"/>
                  </a:cubicBezTo>
                  <a:cubicBezTo>
                    <a:pt x="11455" y="824"/>
                    <a:pt x="11791" y="898"/>
                    <a:pt x="12109" y="1077"/>
                  </a:cubicBezTo>
                  <a:cubicBezTo>
                    <a:pt x="12131" y="1236"/>
                    <a:pt x="12154" y="1372"/>
                    <a:pt x="12177" y="1530"/>
                  </a:cubicBezTo>
                  <a:cubicBezTo>
                    <a:pt x="11249" y="1258"/>
                    <a:pt x="10276" y="1077"/>
                    <a:pt x="9325" y="874"/>
                  </a:cubicBezTo>
                  <a:cubicBezTo>
                    <a:pt x="9438" y="851"/>
                    <a:pt x="9551" y="851"/>
                    <a:pt x="9642" y="851"/>
                  </a:cubicBezTo>
                  <a:cubicBezTo>
                    <a:pt x="9939" y="835"/>
                    <a:pt x="10246" y="809"/>
                    <a:pt x="10549" y="809"/>
                  </a:cubicBezTo>
                  <a:close/>
                  <a:moveTo>
                    <a:pt x="8827" y="896"/>
                  </a:moveTo>
                  <a:cubicBezTo>
                    <a:pt x="8850" y="942"/>
                    <a:pt x="8850" y="964"/>
                    <a:pt x="8918" y="987"/>
                  </a:cubicBezTo>
                  <a:cubicBezTo>
                    <a:pt x="10004" y="1304"/>
                    <a:pt x="11136" y="1711"/>
                    <a:pt x="12267" y="1960"/>
                  </a:cubicBezTo>
                  <a:cubicBezTo>
                    <a:pt x="12335" y="2209"/>
                    <a:pt x="12380" y="2458"/>
                    <a:pt x="12426" y="2730"/>
                  </a:cubicBezTo>
                  <a:cubicBezTo>
                    <a:pt x="10660" y="2164"/>
                    <a:pt x="8850" y="1688"/>
                    <a:pt x="7085" y="1123"/>
                  </a:cubicBezTo>
                  <a:cubicBezTo>
                    <a:pt x="7650" y="1032"/>
                    <a:pt x="8239" y="964"/>
                    <a:pt x="8827" y="896"/>
                  </a:cubicBezTo>
                  <a:close/>
                  <a:moveTo>
                    <a:pt x="1223" y="2775"/>
                  </a:moveTo>
                  <a:cubicBezTo>
                    <a:pt x="2535" y="3454"/>
                    <a:pt x="3871" y="4110"/>
                    <a:pt x="5229" y="4721"/>
                  </a:cubicBezTo>
                  <a:cubicBezTo>
                    <a:pt x="3871" y="4201"/>
                    <a:pt x="2468" y="3725"/>
                    <a:pt x="1064" y="3318"/>
                  </a:cubicBezTo>
                  <a:cubicBezTo>
                    <a:pt x="1087" y="3069"/>
                    <a:pt x="1132" y="2911"/>
                    <a:pt x="1223" y="2775"/>
                  </a:cubicBezTo>
                  <a:close/>
                  <a:moveTo>
                    <a:pt x="6587" y="1213"/>
                  </a:moveTo>
                  <a:cubicBezTo>
                    <a:pt x="8510" y="1892"/>
                    <a:pt x="10479" y="2639"/>
                    <a:pt x="12471" y="3092"/>
                  </a:cubicBezTo>
                  <a:cubicBezTo>
                    <a:pt x="12516" y="3657"/>
                    <a:pt x="12561" y="4201"/>
                    <a:pt x="12629" y="4721"/>
                  </a:cubicBezTo>
                  <a:cubicBezTo>
                    <a:pt x="12629" y="4721"/>
                    <a:pt x="12629" y="4766"/>
                    <a:pt x="12629" y="4766"/>
                  </a:cubicBezTo>
                  <a:cubicBezTo>
                    <a:pt x="9732" y="3748"/>
                    <a:pt x="6813" y="2775"/>
                    <a:pt x="3871" y="1824"/>
                  </a:cubicBezTo>
                  <a:cubicBezTo>
                    <a:pt x="4256" y="1734"/>
                    <a:pt x="4618" y="1643"/>
                    <a:pt x="4980" y="1553"/>
                  </a:cubicBezTo>
                  <a:cubicBezTo>
                    <a:pt x="7379" y="2390"/>
                    <a:pt x="9778" y="3227"/>
                    <a:pt x="12177" y="4020"/>
                  </a:cubicBezTo>
                  <a:cubicBezTo>
                    <a:pt x="12202" y="4029"/>
                    <a:pt x="12225" y="4034"/>
                    <a:pt x="12246" y="4034"/>
                  </a:cubicBezTo>
                  <a:cubicBezTo>
                    <a:pt x="12419" y="4034"/>
                    <a:pt x="12469" y="3738"/>
                    <a:pt x="12267" y="3657"/>
                  </a:cubicBezTo>
                  <a:cubicBezTo>
                    <a:pt x="9936" y="2911"/>
                    <a:pt x="7605" y="2209"/>
                    <a:pt x="5274" y="1485"/>
                  </a:cubicBezTo>
                  <a:cubicBezTo>
                    <a:pt x="5636" y="1394"/>
                    <a:pt x="5998" y="1326"/>
                    <a:pt x="6383" y="1258"/>
                  </a:cubicBezTo>
                  <a:cubicBezTo>
                    <a:pt x="6451" y="1236"/>
                    <a:pt x="6519" y="1213"/>
                    <a:pt x="6587" y="1213"/>
                  </a:cubicBezTo>
                  <a:close/>
                  <a:moveTo>
                    <a:pt x="3509" y="1915"/>
                  </a:moveTo>
                  <a:cubicBezTo>
                    <a:pt x="6541" y="3069"/>
                    <a:pt x="9619" y="4155"/>
                    <a:pt x="12697" y="5196"/>
                  </a:cubicBezTo>
                  <a:cubicBezTo>
                    <a:pt x="12720" y="5445"/>
                    <a:pt x="12765" y="5672"/>
                    <a:pt x="12810" y="5921"/>
                  </a:cubicBezTo>
                  <a:cubicBezTo>
                    <a:pt x="9348" y="4676"/>
                    <a:pt x="5862" y="3499"/>
                    <a:pt x="2445" y="2209"/>
                  </a:cubicBezTo>
                  <a:cubicBezTo>
                    <a:pt x="2717" y="2118"/>
                    <a:pt x="3011" y="2051"/>
                    <a:pt x="3305" y="1983"/>
                  </a:cubicBezTo>
                  <a:cubicBezTo>
                    <a:pt x="3373" y="1960"/>
                    <a:pt x="3441" y="1937"/>
                    <a:pt x="3509" y="1915"/>
                  </a:cubicBezTo>
                  <a:close/>
                  <a:moveTo>
                    <a:pt x="1064" y="3544"/>
                  </a:moveTo>
                  <a:cubicBezTo>
                    <a:pt x="3826" y="4517"/>
                    <a:pt x="6519" y="5649"/>
                    <a:pt x="9167" y="6916"/>
                  </a:cubicBezTo>
                  <a:cubicBezTo>
                    <a:pt x="8578" y="6916"/>
                    <a:pt x="8012" y="6939"/>
                    <a:pt x="7447" y="6984"/>
                  </a:cubicBezTo>
                  <a:cubicBezTo>
                    <a:pt x="7447" y="6939"/>
                    <a:pt x="7424" y="6894"/>
                    <a:pt x="7379" y="6871"/>
                  </a:cubicBezTo>
                  <a:cubicBezTo>
                    <a:pt x="5410" y="5830"/>
                    <a:pt x="3192" y="5106"/>
                    <a:pt x="1064" y="4472"/>
                  </a:cubicBezTo>
                  <a:cubicBezTo>
                    <a:pt x="1064" y="4201"/>
                    <a:pt x="1064" y="3906"/>
                    <a:pt x="1064" y="3635"/>
                  </a:cubicBezTo>
                  <a:lnTo>
                    <a:pt x="1064" y="3544"/>
                  </a:lnTo>
                  <a:close/>
                  <a:moveTo>
                    <a:pt x="7763" y="5785"/>
                  </a:moveTo>
                  <a:cubicBezTo>
                    <a:pt x="8940" y="6260"/>
                    <a:pt x="10117" y="6668"/>
                    <a:pt x="11317" y="7052"/>
                  </a:cubicBezTo>
                  <a:cubicBezTo>
                    <a:pt x="10864" y="6984"/>
                    <a:pt x="10434" y="6962"/>
                    <a:pt x="9981" y="6939"/>
                  </a:cubicBezTo>
                  <a:cubicBezTo>
                    <a:pt x="9981" y="6916"/>
                    <a:pt x="9959" y="6871"/>
                    <a:pt x="9914" y="6849"/>
                  </a:cubicBezTo>
                  <a:cubicBezTo>
                    <a:pt x="9212" y="6486"/>
                    <a:pt x="8488" y="6124"/>
                    <a:pt x="7763" y="5785"/>
                  </a:cubicBezTo>
                  <a:close/>
                  <a:moveTo>
                    <a:pt x="2105" y="2300"/>
                  </a:moveTo>
                  <a:cubicBezTo>
                    <a:pt x="5613" y="3793"/>
                    <a:pt x="9212" y="5242"/>
                    <a:pt x="12856" y="6328"/>
                  </a:cubicBezTo>
                  <a:cubicBezTo>
                    <a:pt x="12901" y="6668"/>
                    <a:pt x="12946" y="6984"/>
                    <a:pt x="13014" y="7301"/>
                  </a:cubicBezTo>
                  <a:cubicBezTo>
                    <a:pt x="12946" y="7301"/>
                    <a:pt x="12901" y="7279"/>
                    <a:pt x="12856" y="7279"/>
                  </a:cubicBezTo>
                  <a:cubicBezTo>
                    <a:pt x="12856" y="7188"/>
                    <a:pt x="12833" y="7098"/>
                    <a:pt x="12720" y="7075"/>
                  </a:cubicBezTo>
                  <a:cubicBezTo>
                    <a:pt x="8940" y="5559"/>
                    <a:pt x="5161" y="4178"/>
                    <a:pt x="1404" y="2616"/>
                  </a:cubicBezTo>
                  <a:cubicBezTo>
                    <a:pt x="1540" y="2526"/>
                    <a:pt x="1743" y="2435"/>
                    <a:pt x="2038" y="2322"/>
                  </a:cubicBezTo>
                  <a:cubicBezTo>
                    <a:pt x="2060" y="2322"/>
                    <a:pt x="2083" y="2322"/>
                    <a:pt x="2105" y="2300"/>
                  </a:cubicBezTo>
                  <a:close/>
                  <a:moveTo>
                    <a:pt x="1064" y="4699"/>
                  </a:moveTo>
                  <a:cubicBezTo>
                    <a:pt x="2988" y="5491"/>
                    <a:pt x="4912" y="6351"/>
                    <a:pt x="6858" y="7030"/>
                  </a:cubicBezTo>
                  <a:cubicBezTo>
                    <a:pt x="5885" y="7143"/>
                    <a:pt x="4934" y="7301"/>
                    <a:pt x="3984" y="7550"/>
                  </a:cubicBezTo>
                  <a:lnTo>
                    <a:pt x="3984" y="7573"/>
                  </a:lnTo>
                  <a:cubicBezTo>
                    <a:pt x="3961" y="7550"/>
                    <a:pt x="3961" y="7505"/>
                    <a:pt x="3916" y="7505"/>
                  </a:cubicBezTo>
                  <a:cubicBezTo>
                    <a:pt x="3441" y="7256"/>
                    <a:pt x="2875" y="7143"/>
                    <a:pt x="2354" y="6962"/>
                  </a:cubicBezTo>
                  <a:cubicBezTo>
                    <a:pt x="1924" y="6826"/>
                    <a:pt x="1472" y="6645"/>
                    <a:pt x="1042" y="6464"/>
                  </a:cubicBezTo>
                  <a:cubicBezTo>
                    <a:pt x="1042" y="6170"/>
                    <a:pt x="1042" y="5853"/>
                    <a:pt x="1042" y="5559"/>
                  </a:cubicBezTo>
                  <a:cubicBezTo>
                    <a:pt x="2309" y="6147"/>
                    <a:pt x="3690" y="6781"/>
                    <a:pt x="5048" y="7052"/>
                  </a:cubicBezTo>
                  <a:cubicBezTo>
                    <a:pt x="5056" y="7053"/>
                    <a:pt x="5064" y="7054"/>
                    <a:pt x="5072" y="7054"/>
                  </a:cubicBezTo>
                  <a:cubicBezTo>
                    <a:pt x="5233" y="7054"/>
                    <a:pt x="5266" y="6845"/>
                    <a:pt x="5116" y="6781"/>
                  </a:cubicBezTo>
                  <a:cubicBezTo>
                    <a:pt x="3780" y="6237"/>
                    <a:pt x="2377" y="5875"/>
                    <a:pt x="1042" y="5332"/>
                  </a:cubicBezTo>
                  <a:cubicBezTo>
                    <a:pt x="1042" y="5106"/>
                    <a:pt x="1042" y="4902"/>
                    <a:pt x="1064" y="4699"/>
                  </a:cubicBezTo>
                  <a:close/>
                  <a:moveTo>
                    <a:pt x="1042" y="6645"/>
                  </a:moveTo>
                  <a:cubicBezTo>
                    <a:pt x="1857" y="7052"/>
                    <a:pt x="2762" y="7482"/>
                    <a:pt x="3644" y="7663"/>
                  </a:cubicBezTo>
                  <a:cubicBezTo>
                    <a:pt x="3418" y="7731"/>
                    <a:pt x="3169" y="7799"/>
                    <a:pt x="2920" y="7867"/>
                  </a:cubicBezTo>
                  <a:cubicBezTo>
                    <a:pt x="2920" y="7844"/>
                    <a:pt x="2898" y="7822"/>
                    <a:pt x="2875" y="7799"/>
                  </a:cubicBezTo>
                  <a:cubicBezTo>
                    <a:pt x="2309" y="7505"/>
                    <a:pt x="1653" y="7301"/>
                    <a:pt x="1019" y="7098"/>
                  </a:cubicBezTo>
                  <a:cubicBezTo>
                    <a:pt x="1019" y="6962"/>
                    <a:pt x="1019" y="6803"/>
                    <a:pt x="1042" y="6645"/>
                  </a:cubicBezTo>
                  <a:close/>
                  <a:moveTo>
                    <a:pt x="1019" y="7346"/>
                  </a:moveTo>
                  <a:cubicBezTo>
                    <a:pt x="1562" y="7573"/>
                    <a:pt x="2083" y="7822"/>
                    <a:pt x="2626" y="7958"/>
                  </a:cubicBezTo>
                  <a:cubicBezTo>
                    <a:pt x="2490" y="8025"/>
                    <a:pt x="2332" y="8071"/>
                    <a:pt x="2196" y="8116"/>
                  </a:cubicBezTo>
                  <a:cubicBezTo>
                    <a:pt x="1834" y="7958"/>
                    <a:pt x="1427" y="7844"/>
                    <a:pt x="1019" y="7822"/>
                  </a:cubicBezTo>
                  <a:cubicBezTo>
                    <a:pt x="1019" y="7663"/>
                    <a:pt x="1019" y="7505"/>
                    <a:pt x="1019" y="7346"/>
                  </a:cubicBezTo>
                  <a:close/>
                  <a:moveTo>
                    <a:pt x="1019" y="8003"/>
                  </a:moveTo>
                  <a:cubicBezTo>
                    <a:pt x="1313" y="8048"/>
                    <a:pt x="1562" y="8139"/>
                    <a:pt x="1834" y="8252"/>
                  </a:cubicBezTo>
                  <a:cubicBezTo>
                    <a:pt x="1562" y="8365"/>
                    <a:pt x="1268" y="8478"/>
                    <a:pt x="997" y="8591"/>
                  </a:cubicBezTo>
                  <a:cubicBezTo>
                    <a:pt x="1019" y="8388"/>
                    <a:pt x="1019" y="8206"/>
                    <a:pt x="1019" y="8003"/>
                  </a:cubicBezTo>
                  <a:close/>
                  <a:moveTo>
                    <a:pt x="11151" y="1"/>
                  </a:moveTo>
                  <a:cubicBezTo>
                    <a:pt x="10679" y="1"/>
                    <a:pt x="10212" y="49"/>
                    <a:pt x="9914" y="59"/>
                  </a:cubicBezTo>
                  <a:cubicBezTo>
                    <a:pt x="8737" y="82"/>
                    <a:pt x="7582" y="217"/>
                    <a:pt x="6428" y="444"/>
                  </a:cubicBezTo>
                  <a:cubicBezTo>
                    <a:pt x="5138" y="670"/>
                    <a:pt x="3848" y="1009"/>
                    <a:pt x="2581" y="1349"/>
                  </a:cubicBezTo>
                  <a:cubicBezTo>
                    <a:pt x="1834" y="1553"/>
                    <a:pt x="748" y="1621"/>
                    <a:pt x="385" y="2367"/>
                  </a:cubicBezTo>
                  <a:cubicBezTo>
                    <a:pt x="1" y="3137"/>
                    <a:pt x="340" y="4676"/>
                    <a:pt x="340" y="5513"/>
                  </a:cubicBezTo>
                  <a:cubicBezTo>
                    <a:pt x="363" y="5989"/>
                    <a:pt x="363" y="6464"/>
                    <a:pt x="363" y="6939"/>
                  </a:cubicBezTo>
                  <a:cubicBezTo>
                    <a:pt x="363" y="6962"/>
                    <a:pt x="363" y="7007"/>
                    <a:pt x="363" y="7030"/>
                  </a:cubicBezTo>
                  <a:cubicBezTo>
                    <a:pt x="363" y="7301"/>
                    <a:pt x="385" y="7573"/>
                    <a:pt x="385" y="7844"/>
                  </a:cubicBezTo>
                  <a:lnTo>
                    <a:pt x="385" y="7867"/>
                  </a:lnTo>
                  <a:cubicBezTo>
                    <a:pt x="385" y="8523"/>
                    <a:pt x="408" y="9157"/>
                    <a:pt x="453" y="9813"/>
                  </a:cubicBezTo>
                  <a:cubicBezTo>
                    <a:pt x="453" y="9983"/>
                    <a:pt x="578" y="10068"/>
                    <a:pt x="702" y="10068"/>
                  </a:cubicBezTo>
                  <a:cubicBezTo>
                    <a:pt x="827" y="10068"/>
                    <a:pt x="951" y="9983"/>
                    <a:pt x="951" y="9813"/>
                  </a:cubicBezTo>
                  <a:cubicBezTo>
                    <a:pt x="951" y="9678"/>
                    <a:pt x="974" y="9542"/>
                    <a:pt x="974" y="9383"/>
                  </a:cubicBezTo>
                  <a:cubicBezTo>
                    <a:pt x="1019" y="9383"/>
                    <a:pt x="1064" y="9383"/>
                    <a:pt x="1132" y="9361"/>
                  </a:cubicBezTo>
                  <a:cubicBezTo>
                    <a:pt x="3687" y="8204"/>
                    <a:pt x="6400" y="7605"/>
                    <a:pt x="9141" y="7605"/>
                  </a:cubicBezTo>
                  <a:cubicBezTo>
                    <a:pt x="10529" y="7605"/>
                    <a:pt x="11924" y="7759"/>
                    <a:pt x="13308" y="8071"/>
                  </a:cubicBezTo>
                  <a:cubicBezTo>
                    <a:pt x="13334" y="8075"/>
                    <a:pt x="13359" y="8077"/>
                    <a:pt x="13382" y="8077"/>
                  </a:cubicBezTo>
                  <a:cubicBezTo>
                    <a:pt x="13632" y="8077"/>
                    <a:pt x="13780" y="7868"/>
                    <a:pt x="13738" y="7641"/>
                  </a:cubicBezTo>
                  <a:cubicBezTo>
                    <a:pt x="13693" y="7233"/>
                    <a:pt x="13625" y="6826"/>
                    <a:pt x="13580" y="6396"/>
                  </a:cubicBezTo>
                  <a:cubicBezTo>
                    <a:pt x="13603" y="6351"/>
                    <a:pt x="13603" y="6260"/>
                    <a:pt x="13557" y="6215"/>
                  </a:cubicBezTo>
                  <a:cubicBezTo>
                    <a:pt x="13421" y="5310"/>
                    <a:pt x="13308" y="4382"/>
                    <a:pt x="13173" y="3476"/>
                  </a:cubicBezTo>
                  <a:cubicBezTo>
                    <a:pt x="13059" y="2662"/>
                    <a:pt x="13218" y="964"/>
                    <a:pt x="12584" y="353"/>
                  </a:cubicBezTo>
                  <a:cubicBezTo>
                    <a:pt x="12288" y="69"/>
                    <a:pt x="11716" y="1"/>
                    <a:pt x="11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04;p23"/>
            <p:cNvSpPr/>
            <p:nvPr/>
          </p:nvSpPr>
          <p:spPr>
            <a:xfrm>
              <a:off x="3900745" y="1657867"/>
              <a:ext cx="88514" cy="22450"/>
            </a:xfrm>
            <a:custGeom>
              <a:avLst/>
              <a:gdLst/>
              <a:ahLst/>
              <a:cxnLst/>
              <a:rect l="l" t="t" r="r" b="b"/>
              <a:pathLst>
                <a:path w="5772" h="1464" extrusionOk="0">
                  <a:moveTo>
                    <a:pt x="4826" y="0"/>
                  </a:moveTo>
                  <a:cubicBezTo>
                    <a:pt x="4597" y="0"/>
                    <a:pt x="4349" y="48"/>
                    <a:pt x="4089" y="104"/>
                  </a:cubicBezTo>
                  <a:cubicBezTo>
                    <a:pt x="2776" y="376"/>
                    <a:pt x="1486" y="783"/>
                    <a:pt x="196" y="1168"/>
                  </a:cubicBezTo>
                  <a:cubicBezTo>
                    <a:pt x="1" y="1211"/>
                    <a:pt x="77" y="1463"/>
                    <a:pt x="243" y="1463"/>
                  </a:cubicBezTo>
                  <a:cubicBezTo>
                    <a:pt x="250" y="1463"/>
                    <a:pt x="257" y="1463"/>
                    <a:pt x="264" y="1462"/>
                  </a:cubicBezTo>
                  <a:cubicBezTo>
                    <a:pt x="1124" y="1304"/>
                    <a:pt x="2007" y="1123"/>
                    <a:pt x="2867" y="941"/>
                  </a:cubicBezTo>
                  <a:cubicBezTo>
                    <a:pt x="3444" y="832"/>
                    <a:pt x="4031" y="637"/>
                    <a:pt x="4614" y="637"/>
                  </a:cubicBezTo>
                  <a:cubicBezTo>
                    <a:pt x="4878" y="637"/>
                    <a:pt x="5141" y="677"/>
                    <a:pt x="5402" y="783"/>
                  </a:cubicBezTo>
                  <a:cubicBezTo>
                    <a:pt x="5430" y="795"/>
                    <a:pt x="5457" y="801"/>
                    <a:pt x="5483" y="801"/>
                  </a:cubicBezTo>
                  <a:cubicBezTo>
                    <a:pt x="5649" y="801"/>
                    <a:pt x="5771" y="577"/>
                    <a:pt x="5673" y="421"/>
                  </a:cubicBezTo>
                  <a:cubicBezTo>
                    <a:pt x="5446" y="100"/>
                    <a:pt x="5156" y="0"/>
                    <a:pt x="48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05;p23"/>
            <p:cNvSpPr/>
            <p:nvPr/>
          </p:nvSpPr>
          <p:spPr>
            <a:xfrm>
              <a:off x="3899933" y="1632643"/>
              <a:ext cx="91289" cy="24628"/>
            </a:xfrm>
            <a:custGeom>
              <a:avLst/>
              <a:gdLst/>
              <a:ahLst/>
              <a:cxnLst/>
              <a:rect l="l" t="t" r="r" b="b"/>
              <a:pathLst>
                <a:path w="5953" h="1606" extrusionOk="0">
                  <a:moveTo>
                    <a:pt x="4884" y="0"/>
                  </a:moveTo>
                  <a:cubicBezTo>
                    <a:pt x="3289" y="0"/>
                    <a:pt x="1601" y="606"/>
                    <a:pt x="182" y="1229"/>
                  </a:cubicBezTo>
                  <a:cubicBezTo>
                    <a:pt x="0" y="1309"/>
                    <a:pt x="106" y="1605"/>
                    <a:pt x="275" y="1605"/>
                  </a:cubicBezTo>
                  <a:cubicBezTo>
                    <a:pt x="296" y="1605"/>
                    <a:pt x="318" y="1601"/>
                    <a:pt x="340" y="1591"/>
                  </a:cubicBezTo>
                  <a:cubicBezTo>
                    <a:pt x="2128" y="912"/>
                    <a:pt x="3871" y="821"/>
                    <a:pt x="5704" y="436"/>
                  </a:cubicBezTo>
                  <a:cubicBezTo>
                    <a:pt x="5953" y="391"/>
                    <a:pt x="5862" y="74"/>
                    <a:pt x="5658" y="52"/>
                  </a:cubicBezTo>
                  <a:cubicBezTo>
                    <a:pt x="5404" y="17"/>
                    <a:pt x="5145" y="0"/>
                    <a:pt x="4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06;p23"/>
            <p:cNvSpPr/>
            <p:nvPr/>
          </p:nvSpPr>
          <p:spPr>
            <a:xfrm>
              <a:off x="3896544" y="1605916"/>
              <a:ext cx="98159" cy="27802"/>
            </a:xfrm>
            <a:custGeom>
              <a:avLst/>
              <a:gdLst/>
              <a:ahLst/>
              <a:cxnLst/>
              <a:rect l="l" t="t" r="r" b="b"/>
              <a:pathLst>
                <a:path w="6401" h="1813" extrusionOk="0">
                  <a:moveTo>
                    <a:pt x="5190" y="0"/>
                  </a:moveTo>
                  <a:cubicBezTo>
                    <a:pt x="3446" y="0"/>
                    <a:pt x="1635" y="625"/>
                    <a:pt x="176" y="1500"/>
                  </a:cubicBezTo>
                  <a:cubicBezTo>
                    <a:pt x="1" y="1598"/>
                    <a:pt x="111" y="1813"/>
                    <a:pt x="275" y="1813"/>
                  </a:cubicBezTo>
                  <a:cubicBezTo>
                    <a:pt x="301" y="1813"/>
                    <a:pt x="329" y="1807"/>
                    <a:pt x="357" y="1795"/>
                  </a:cubicBezTo>
                  <a:cubicBezTo>
                    <a:pt x="2236" y="935"/>
                    <a:pt x="4001" y="754"/>
                    <a:pt x="6038" y="640"/>
                  </a:cubicBezTo>
                  <a:cubicBezTo>
                    <a:pt x="6400" y="618"/>
                    <a:pt x="6400" y="97"/>
                    <a:pt x="6038" y="52"/>
                  </a:cubicBezTo>
                  <a:cubicBezTo>
                    <a:pt x="5758" y="17"/>
                    <a:pt x="5475" y="0"/>
                    <a:pt x="5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07;p23"/>
            <p:cNvSpPr/>
            <p:nvPr/>
          </p:nvSpPr>
          <p:spPr>
            <a:xfrm>
              <a:off x="3888739" y="1574099"/>
              <a:ext cx="105965" cy="33660"/>
            </a:xfrm>
            <a:custGeom>
              <a:avLst/>
              <a:gdLst/>
              <a:ahLst/>
              <a:cxnLst/>
              <a:rect l="l" t="t" r="r" b="b"/>
              <a:pathLst>
                <a:path w="6910" h="2195" extrusionOk="0">
                  <a:moveTo>
                    <a:pt x="5057" y="1"/>
                  </a:moveTo>
                  <a:cubicBezTo>
                    <a:pt x="3323" y="1"/>
                    <a:pt x="1465" y="792"/>
                    <a:pt x="187" y="1742"/>
                  </a:cubicBezTo>
                  <a:cubicBezTo>
                    <a:pt x="1" y="1892"/>
                    <a:pt x="107" y="2195"/>
                    <a:pt x="302" y="2195"/>
                  </a:cubicBezTo>
                  <a:cubicBezTo>
                    <a:pt x="343" y="2195"/>
                    <a:pt x="389" y="2181"/>
                    <a:pt x="436" y="2150"/>
                  </a:cubicBezTo>
                  <a:cubicBezTo>
                    <a:pt x="1342" y="1584"/>
                    <a:pt x="2315" y="1131"/>
                    <a:pt x="3356" y="927"/>
                  </a:cubicBezTo>
                  <a:cubicBezTo>
                    <a:pt x="3899" y="814"/>
                    <a:pt x="4425" y="792"/>
                    <a:pt x="4951" y="792"/>
                  </a:cubicBezTo>
                  <a:cubicBezTo>
                    <a:pt x="5302" y="792"/>
                    <a:pt x="5653" y="802"/>
                    <a:pt x="6009" y="802"/>
                  </a:cubicBezTo>
                  <a:cubicBezTo>
                    <a:pt x="6187" y="802"/>
                    <a:pt x="6366" y="799"/>
                    <a:pt x="6547" y="792"/>
                  </a:cubicBezTo>
                  <a:cubicBezTo>
                    <a:pt x="6841" y="792"/>
                    <a:pt x="6909" y="362"/>
                    <a:pt x="6615" y="249"/>
                  </a:cubicBezTo>
                  <a:cubicBezTo>
                    <a:pt x="6122" y="77"/>
                    <a:pt x="5595" y="1"/>
                    <a:pt x="5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08;p23"/>
            <p:cNvSpPr/>
            <p:nvPr/>
          </p:nvSpPr>
          <p:spPr>
            <a:xfrm>
              <a:off x="3880413" y="1529861"/>
              <a:ext cx="98665" cy="28830"/>
            </a:xfrm>
            <a:custGeom>
              <a:avLst/>
              <a:gdLst/>
              <a:ahLst/>
              <a:cxnLst/>
              <a:rect l="l" t="t" r="r" b="b"/>
              <a:pathLst>
                <a:path w="6434" h="1880" extrusionOk="0">
                  <a:moveTo>
                    <a:pt x="4631" y="1"/>
                  </a:moveTo>
                  <a:cubicBezTo>
                    <a:pt x="3079" y="1"/>
                    <a:pt x="1388" y="662"/>
                    <a:pt x="210" y="1436"/>
                  </a:cubicBezTo>
                  <a:cubicBezTo>
                    <a:pt x="0" y="1570"/>
                    <a:pt x="128" y="1879"/>
                    <a:pt x="335" y="1879"/>
                  </a:cubicBezTo>
                  <a:cubicBezTo>
                    <a:pt x="374" y="1879"/>
                    <a:pt x="416" y="1869"/>
                    <a:pt x="459" y="1844"/>
                  </a:cubicBezTo>
                  <a:cubicBezTo>
                    <a:pt x="1319" y="1368"/>
                    <a:pt x="2224" y="1006"/>
                    <a:pt x="3197" y="848"/>
                  </a:cubicBezTo>
                  <a:cubicBezTo>
                    <a:pt x="3586" y="775"/>
                    <a:pt x="3972" y="757"/>
                    <a:pt x="4357" y="757"/>
                  </a:cubicBezTo>
                  <a:cubicBezTo>
                    <a:pt x="4742" y="757"/>
                    <a:pt x="5126" y="775"/>
                    <a:pt x="5513" y="775"/>
                  </a:cubicBezTo>
                  <a:cubicBezTo>
                    <a:pt x="5706" y="775"/>
                    <a:pt x="5899" y="771"/>
                    <a:pt x="6094" y="757"/>
                  </a:cubicBezTo>
                  <a:cubicBezTo>
                    <a:pt x="6388" y="735"/>
                    <a:pt x="6434" y="350"/>
                    <a:pt x="6162" y="259"/>
                  </a:cubicBezTo>
                  <a:cubicBezTo>
                    <a:pt x="5686" y="79"/>
                    <a:pt x="5167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09;p23"/>
            <p:cNvSpPr/>
            <p:nvPr/>
          </p:nvSpPr>
          <p:spPr>
            <a:xfrm>
              <a:off x="3895424" y="1545118"/>
              <a:ext cx="86965" cy="16148"/>
            </a:xfrm>
            <a:custGeom>
              <a:avLst/>
              <a:gdLst/>
              <a:ahLst/>
              <a:cxnLst/>
              <a:rect l="l" t="t" r="r" b="b"/>
              <a:pathLst>
                <a:path w="5671" h="1053" extrusionOk="0">
                  <a:moveTo>
                    <a:pt x="3406" y="0"/>
                  </a:moveTo>
                  <a:cubicBezTo>
                    <a:pt x="2255" y="0"/>
                    <a:pt x="1075" y="295"/>
                    <a:pt x="113" y="826"/>
                  </a:cubicBezTo>
                  <a:cubicBezTo>
                    <a:pt x="0" y="894"/>
                    <a:pt x="46" y="1052"/>
                    <a:pt x="181" y="1052"/>
                  </a:cubicBezTo>
                  <a:cubicBezTo>
                    <a:pt x="906" y="1052"/>
                    <a:pt x="1607" y="803"/>
                    <a:pt x="2331" y="690"/>
                  </a:cubicBezTo>
                  <a:cubicBezTo>
                    <a:pt x="2645" y="647"/>
                    <a:pt x="2945" y="627"/>
                    <a:pt x="3239" y="627"/>
                  </a:cubicBezTo>
                  <a:cubicBezTo>
                    <a:pt x="3880" y="627"/>
                    <a:pt x="4494" y="723"/>
                    <a:pt x="5160" y="894"/>
                  </a:cubicBezTo>
                  <a:cubicBezTo>
                    <a:pt x="5194" y="904"/>
                    <a:pt x="5226" y="908"/>
                    <a:pt x="5255" y="908"/>
                  </a:cubicBezTo>
                  <a:cubicBezTo>
                    <a:pt x="5569" y="908"/>
                    <a:pt x="5670" y="409"/>
                    <a:pt x="5319" y="305"/>
                  </a:cubicBezTo>
                  <a:cubicBezTo>
                    <a:pt x="4723" y="98"/>
                    <a:pt x="4069" y="0"/>
                    <a:pt x="34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10;p23"/>
            <p:cNvSpPr/>
            <p:nvPr/>
          </p:nvSpPr>
          <p:spPr>
            <a:xfrm>
              <a:off x="3880842" y="1500251"/>
              <a:ext cx="97883" cy="20978"/>
            </a:xfrm>
            <a:custGeom>
              <a:avLst/>
              <a:gdLst/>
              <a:ahLst/>
              <a:cxnLst/>
              <a:rect l="l" t="t" r="r" b="b"/>
              <a:pathLst>
                <a:path w="6383" h="1368" extrusionOk="0">
                  <a:moveTo>
                    <a:pt x="4409" y="0"/>
                  </a:moveTo>
                  <a:cubicBezTo>
                    <a:pt x="2954" y="0"/>
                    <a:pt x="1436" y="444"/>
                    <a:pt x="182" y="991"/>
                  </a:cubicBezTo>
                  <a:cubicBezTo>
                    <a:pt x="0" y="1071"/>
                    <a:pt x="88" y="1367"/>
                    <a:pt x="269" y="1367"/>
                  </a:cubicBezTo>
                  <a:cubicBezTo>
                    <a:pt x="292" y="1367"/>
                    <a:pt x="315" y="1363"/>
                    <a:pt x="340" y="1353"/>
                  </a:cubicBezTo>
                  <a:cubicBezTo>
                    <a:pt x="1791" y="813"/>
                    <a:pt x="3129" y="726"/>
                    <a:pt x="4560" y="726"/>
                  </a:cubicBezTo>
                  <a:cubicBezTo>
                    <a:pt x="5048" y="726"/>
                    <a:pt x="5548" y="736"/>
                    <a:pt x="6066" y="742"/>
                  </a:cubicBezTo>
                  <a:cubicBezTo>
                    <a:pt x="6338" y="742"/>
                    <a:pt x="6383" y="334"/>
                    <a:pt x="6134" y="244"/>
                  </a:cubicBezTo>
                  <a:cubicBezTo>
                    <a:pt x="5584" y="74"/>
                    <a:pt x="5001" y="0"/>
                    <a:pt x="4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11;p23"/>
            <p:cNvSpPr/>
            <p:nvPr/>
          </p:nvSpPr>
          <p:spPr>
            <a:xfrm>
              <a:off x="3882345" y="1472099"/>
              <a:ext cx="111654" cy="24168"/>
            </a:xfrm>
            <a:custGeom>
              <a:avLst/>
              <a:gdLst/>
              <a:ahLst/>
              <a:cxnLst/>
              <a:rect l="l" t="t" r="r" b="b"/>
              <a:pathLst>
                <a:path w="7281" h="1576" extrusionOk="0">
                  <a:moveTo>
                    <a:pt x="4972" y="0"/>
                  </a:moveTo>
                  <a:cubicBezTo>
                    <a:pt x="3354" y="0"/>
                    <a:pt x="1626" y="498"/>
                    <a:pt x="265" y="1061"/>
                  </a:cubicBezTo>
                  <a:cubicBezTo>
                    <a:pt x="0" y="1163"/>
                    <a:pt x="65" y="1576"/>
                    <a:pt x="311" y="1576"/>
                  </a:cubicBezTo>
                  <a:cubicBezTo>
                    <a:pt x="339" y="1576"/>
                    <a:pt x="369" y="1571"/>
                    <a:pt x="401" y="1559"/>
                  </a:cubicBezTo>
                  <a:cubicBezTo>
                    <a:pt x="1510" y="1152"/>
                    <a:pt x="2641" y="858"/>
                    <a:pt x="3818" y="767"/>
                  </a:cubicBezTo>
                  <a:cubicBezTo>
                    <a:pt x="4058" y="742"/>
                    <a:pt x="4298" y="732"/>
                    <a:pt x="4536" y="732"/>
                  </a:cubicBezTo>
                  <a:cubicBezTo>
                    <a:pt x="5195" y="732"/>
                    <a:pt x="5847" y="804"/>
                    <a:pt x="6498" y="804"/>
                  </a:cubicBezTo>
                  <a:cubicBezTo>
                    <a:pt x="6654" y="804"/>
                    <a:pt x="6809" y="800"/>
                    <a:pt x="6964" y="790"/>
                  </a:cubicBezTo>
                  <a:cubicBezTo>
                    <a:pt x="7236" y="767"/>
                    <a:pt x="7281" y="428"/>
                    <a:pt x="7032" y="337"/>
                  </a:cubicBezTo>
                  <a:cubicBezTo>
                    <a:pt x="6396" y="100"/>
                    <a:pt x="5695" y="0"/>
                    <a:pt x="49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12;p23"/>
            <p:cNvSpPr/>
            <p:nvPr/>
          </p:nvSpPr>
          <p:spPr>
            <a:xfrm>
              <a:off x="4010581" y="1648805"/>
              <a:ext cx="98190" cy="18448"/>
            </a:xfrm>
            <a:custGeom>
              <a:avLst/>
              <a:gdLst/>
              <a:ahLst/>
              <a:cxnLst/>
              <a:rect l="l" t="t" r="r" b="b"/>
              <a:pathLst>
                <a:path w="6403" h="1203" extrusionOk="0">
                  <a:moveTo>
                    <a:pt x="4047" y="1"/>
                  </a:moveTo>
                  <a:cubicBezTo>
                    <a:pt x="2713" y="1"/>
                    <a:pt x="1340" y="356"/>
                    <a:pt x="185" y="853"/>
                  </a:cubicBezTo>
                  <a:cubicBezTo>
                    <a:pt x="1" y="935"/>
                    <a:pt x="94" y="1202"/>
                    <a:pt x="265" y="1202"/>
                  </a:cubicBezTo>
                  <a:cubicBezTo>
                    <a:pt x="283" y="1202"/>
                    <a:pt x="302" y="1199"/>
                    <a:pt x="321" y="1193"/>
                  </a:cubicBezTo>
                  <a:cubicBezTo>
                    <a:pt x="1437" y="825"/>
                    <a:pt x="2468" y="699"/>
                    <a:pt x="3521" y="699"/>
                  </a:cubicBezTo>
                  <a:cubicBezTo>
                    <a:pt x="4347" y="699"/>
                    <a:pt x="5187" y="777"/>
                    <a:pt x="6092" y="876"/>
                  </a:cubicBezTo>
                  <a:cubicBezTo>
                    <a:pt x="6099" y="877"/>
                    <a:pt x="6106" y="877"/>
                    <a:pt x="6113" y="877"/>
                  </a:cubicBezTo>
                  <a:cubicBezTo>
                    <a:pt x="6387" y="877"/>
                    <a:pt x="6403" y="444"/>
                    <a:pt x="6160" y="356"/>
                  </a:cubicBezTo>
                  <a:cubicBezTo>
                    <a:pt x="5495" y="107"/>
                    <a:pt x="4777" y="1"/>
                    <a:pt x="4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13;p23"/>
            <p:cNvSpPr/>
            <p:nvPr/>
          </p:nvSpPr>
          <p:spPr>
            <a:xfrm>
              <a:off x="4009201" y="1623044"/>
              <a:ext cx="100015" cy="23064"/>
            </a:xfrm>
            <a:custGeom>
              <a:avLst/>
              <a:gdLst/>
              <a:ahLst/>
              <a:cxnLst/>
              <a:rect l="l" t="t" r="r" b="b"/>
              <a:pathLst>
                <a:path w="6522" h="1504" extrusionOk="0">
                  <a:moveTo>
                    <a:pt x="4512" y="0"/>
                  </a:moveTo>
                  <a:cubicBezTo>
                    <a:pt x="2977" y="0"/>
                    <a:pt x="1272" y="468"/>
                    <a:pt x="162" y="1176"/>
                  </a:cubicBezTo>
                  <a:cubicBezTo>
                    <a:pt x="1" y="1276"/>
                    <a:pt x="73" y="1503"/>
                    <a:pt x="235" y="1503"/>
                  </a:cubicBezTo>
                  <a:cubicBezTo>
                    <a:pt x="255" y="1503"/>
                    <a:pt x="276" y="1500"/>
                    <a:pt x="298" y="1492"/>
                  </a:cubicBezTo>
                  <a:cubicBezTo>
                    <a:pt x="1316" y="1243"/>
                    <a:pt x="2289" y="881"/>
                    <a:pt x="3353" y="768"/>
                  </a:cubicBezTo>
                  <a:cubicBezTo>
                    <a:pt x="3608" y="744"/>
                    <a:pt x="3863" y="736"/>
                    <a:pt x="4118" y="736"/>
                  </a:cubicBezTo>
                  <a:cubicBezTo>
                    <a:pt x="4608" y="736"/>
                    <a:pt x="5095" y="765"/>
                    <a:pt x="5578" y="765"/>
                  </a:cubicBezTo>
                  <a:cubicBezTo>
                    <a:pt x="5780" y="765"/>
                    <a:pt x="5982" y="760"/>
                    <a:pt x="6182" y="746"/>
                  </a:cubicBezTo>
                  <a:cubicBezTo>
                    <a:pt x="6476" y="723"/>
                    <a:pt x="6522" y="338"/>
                    <a:pt x="6250" y="248"/>
                  </a:cubicBezTo>
                  <a:cubicBezTo>
                    <a:pt x="5733" y="77"/>
                    <a:pt x="5136" y="0"/>
                    <a:pt x="4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14;p23"/>
            <p:cNvSpPr/>
            <p:nvPr/>
          </p:nvSpPr>
          <p:spPr>
            <a:xfrm>
              <a:off x="4014690" y="1592116"/>
              <a:ext cx="89219" cy="22987"/>
            </a:xfrm>
            <a:custGeom>
              <a:avLst/>
              <a:gdLst/>
              <a:ahLst/>
              <a:cxnLst/>
              <a:rect l="l" t="t" r="r" b="b"/>
              <a:pathLst>
                <a:path w="5818" h="1499" extrusionOk="0">
                  <a:moveTo>
                    <a:pt x="5530" y="1"/>
                  </a:moveTo>
                  <a:cubicBezTo>
                    <a:pt x="5523" y="1"/>
                    <a:pt x="5515" y="1"/>
                    <a:pt x="5507" y="1"/>
                  </a:cubicBezTo>
                  <a:cubicBezTo>
                    <a:pt x="3765" y="69"/>
                    <a:pt x="1954" y="703"/>
                    <a:pt x="257" y="1088"/>
                  </a:cubicBezTo>
                  <a:cubicBezTo>
                    <a:pt x="0" y="1152"/>
                    <a:pt x="107" y="1499"/>
                    <a:pt x="330" y="1499"/>
                  </a:cubicBezTo>
                  <a:cubicBezTo>
                    <a:pt x="343" y="1499"/>
                    <a:pt x="356" y="1498"/>
                    <a:pt x="370" y="1495"/>
                  </a:cubicBezTo>
                  <a:cubicBezTo>
                    <a:pt x="2067" y="1201"/>
                    <a:pt x="3968" y="1088"/>
                    <a:pt x="5575" y="477"/>
                  </a:cubicBezTo>
                  <a:cubicBezTo>
                    <a:pt x="5817" y="389"/>
                    <a:pt x="5802" y="1"/>
                    <a:pt x="55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515;p23"/>
            <p:cNvSpPr/>
            <p:nvPr/>
          </p:nvSpPr>
          <p:spPr>
            <a:xfrm>
              <a:off x="4008097" y="1566202"/>
              <a:ext cx="96611" cy="26054"/>
            </a:xfrm>
            <a:custGeom>
              <a:avLst/>
              <a:gdLst/>
              <a:ahLst/>
              <a:cxnLst/>
              <a:rect l="l" t="t" r="r" b="b"/>
              <a:pathLst>
                <a:path w="6300" h="1699" extrusionOk="0">
                  <a:moveTo>
                    <a:pt x="4275" y="0"/>
                  </a:moveTo>
                  <a:cubicBezTo>
                    <a:pt x="2838" y="0"/>
                    <a:pt x="1344" y="560"/>
                    <a:pt x="211" y="1284"/>
                  </a:cubicBezTo>
                  <a:cubicBezTo>
                    <a:pt x="0" y="1418"/>
                    <a:pt x="114" y="1699"/>
                    <a:pt x="306" y="1699"/>
                  </a:cubicBezTo>
                  <a:cubicBezTo>
                    <a:pt x="340" y="1699"/>
                    <a:pt x="377" y="1690"/>
                    <a:pt x="415" y="1669"/>
                  </a:cubicBezTo>
                  <a:cubicBezTo>
                    <a:pt x="1781" y="879"/>
                    <a:pt x="3016" y="723"/>
                    <a:pt x="4380" y="723"/>
                  </a:cubicBezTo>
                  <a:cubicBezTo>
                    <a:pt x="4891" y="723"/>
                    <a:pt x="5421" y="745"/>
                    <a:pt x="5983" y="764"/>
                  </a:cubicBezTo>
                  <a:cubicBezTo>
                    <a:pt x="6186" y="764"/>
                    <a:pt x="6299" y="447"/>
                    <a:pt x="6096" y="356"/>
                  </a:cubicBezTo>
                  <a:cubicBezTo>
                    <a:pt x="5523" y="108"/>
                    <a:pt x="4905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516;p23"/>
            <p:cNvSpPr/>
            <p:nvPr/>
          </p:nvSpPr>
          <p:spPr>
            <a:xfrm>
              <a:off x="3999080" y="1524632"/>
              <a:ext cx="103542" cy="23907"/>
            </a:xfrm>
            <a:custGeom>
              <a:avLst/>
              <a:gdLst/>
              <a:ahLst/>
              <a:cxnLst/>
              <a:rect l="l" t="t" r="r" b="b"/>
              <a:pathLst>
                <a:path w="6752" h="1559" extrusionOk="0">
                  <a:moveTo>
                    <a:pt x="4517" y="0"/>
                  </a:moveTo>
                  <a:cubicBezTo>
                    <a:pt x="3016" y="0"/>
                    <a:pt x="1441" y="505"/>
                    <a:pt x="211" y="1166"/>
                  </a:cubicBezTo>
                  <a:cubicBezTo>
                    <a:pt x="0" y="1281"/>
                    <a:pt x="130" y="1558"/>
                    <a:pt x="326" y="1558"/>
                  </a:cubicBezTo>
                  <a:cubicBezTo>
                    <a:pt x="361" y="1558"/>
                    <a:pt x="399" y="1549"/>
                    <a:pt x="437" y="1528"/>
                  </a:cubicBezTo>
                  <a:lnTo>
                    <a:pt x="437" y="1551"/>
                  </a:lnTo>
                  <a:cubicBezTo>
                    <a:pt x="1478" y="1076"/>
                    <a:pt x="2565" y="759"/>
                    <a:pt x="3719" y="691"/>
                  </a:cubicBezTo>
                  <a:cubicBezTo>
                    <a:pt x="3864" y="680"/>
                    <a:pt x="4007" y="676"/>
                    <a:pt x="4150" y="676"/>
                  </a:cubicBezTo>
                  <a:cubicBezTo>
                    <a:pt x="4917" y="676"/>
                    <a:pt x="5648" y="807"/>
                    <a:pt x="6412" y="827"/>
                  </a:cubicBezTo>
                  <a:cubicBezTo>
                    <a:pt x="6638" y="827"/>
                    <a:pt x="6752" y="487"/>
                    <a:pt x="6548" y="374"/>
                  </a:cubicBezTo>
                  <a:cubicBezTo>
                    <a:pt x="5917" y="113"/>
                    <a:pt x="5225" y="0"/>
                    <a:pt x="4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517;p23"/>
            <p:cNvSpPr/>
            <p:nvPr/>
          </p:nvSpPr>
          <p:spPr>
            <a:xfrm>
              <a:off x="4007008" y="1490867"/>
              <a:ext cx="89020" cy="18417"/>
            </a:xfrm>
            <a:custGeom>
              <a:avLst/>
              <a:gdLst/>
              <a:ahLst/>
              <a:cxnLst/>
              <a:rect l="l" t="t" r="r" b="b"/>
              <a:pathLst>
                <a:path w="5805" h="1201" extrusionOk="0">
                  <a:moveTo>
                    <a:pt x="3582" y="0"/>
                  </a:moveTo>
                  <a:cubicBezTo>
                    <a:pt x="2352" y="0"/>
                    <a:pt x="1037" y="356"/>
                    <a:pt x="147" y="879"/>
                  </a:cubicBezTo>
                  <a:cubicBezTo>
                    <a:pt x="0" y="962"/>
                    <a:pt x="86" y="1200"/>
                    <a:pt x="242" y="1200"/>
                  </a:cubicBezTo>
                  <a:cubicBezTo>
                    <a:pt x="255" y="1200"/>
                    <a:pt x="269" y="1199"/>
                    <a:pt x="282" y="1195"/>
                  </a:cubicBezTo>
                  <a:cubicBezTo>
                    <a:pt x="1210" y="946"/>
                    <a:pt x="2070" y="697"/>
                    <a:pt x="3021" y="652"/>
                  </a:cubicBezTo>
                  <a:cubicBezTo>
                    <a:pt x="3061" y="651"/>
                    <a:pt x="3101" y="651"/>
                    <a:pt x="3140" y="651"/>
                  </a:cubicBezTo>
                  <a:cubicBezTo>
                    <a:pt x="3936" y="651"/>
                    <a:pt x="4712" y="856"/>
                    <a:pt x="5488" y="856"/>
                  </a:cubicBezTo>
                  <a:cubicBezTo>
                    <a:pt x="5714" y="856"/>
                    <a:pt x="5805" y="539"/>
                    <a:pt x="5601" y="426"/>
                  </a:cubicBezTo>
                  <a:cubicBezTo>
                    <a:pt x="5032" y="129"/>
                    <a:pt x="4322" y="0"/>
                    <a:pt x="3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1518;p23"/>
            <p:cNvSpPr/>
            <p:nvPr/>
          </p:nvSpPr>
          <p:spPr>
            <a:xfrm>
              <a:off x="4004969" y="1456765"/>
              <a:ext cx="94188" cy="16393"/>
            </a:xfrm>
            <a:custGeom>
              <a:avLst/>
              <a:gdLst/>
              <a:ahLst/>
              <a:cxnLst/>
              <a:rect l="l" t="t" r="r" b="b"/>
              <a:pathLst>
                <a:path w="6142" h="1069" extrusionOk="0">
                  <a:moveTo>
                    <a:pt x="4330" y="1"/>
                  </a:moveTo>
                  <a:cubicBezTo>
                    <a:pt x="2969" y="1"/>
                    <a:pt x="1484" y="335"/>
                    <a:pt x="302" y="590"/>
                  </a:cubicBezTo>
                  <a:cubicBezTo>
                    <a:pt x="0" y="655"/>
                    <a:pt x="109" y="1069"/>
                    <a:pt x="394" y="1069"/>
                  </a:cubicBezTo>
                  <a:cubicBezTo>
                    <a:pt x="408" y="1069"/>
                    <a:pt x="423" y="1068"/>
                    <a:pt x="438" y="1066"/>
                  </a:cubicBezTo>
                  <a:cubicBezTo>
                    <a:pt x="1456" y="907"/>
                    <a:pt x="2498" y="771"/>
                    <a:pt x="3539" y="726"/>
                  </a:cubicBezTo>
                  <a:cubicBezTo>
                    <a:pt x="3752" y="714"/>
                    <a:pt x="3968" y="712"/>
                    <a:pt x="4184" y="712"/>
                  </a:cubicBezTo>
                  <a:cubicBezTo>
                    <a:pt x="4317" y="712"/>
                    <a:pt x="4450" y="713"/>
                    <a:pt x="4584" y="713"/>
                  </a:cubicBezTo>
                  <a:cubicBezTo>
                    <a:pt x="5037" y="713"/>
                    <a:pt x="5491" y="702"/>
                    <a:pt x="5938" y="613"/>
                  </a:cubicBezTo>
                  <a:cubicBezTo>
                    <a:pt x="6141" y="545"/>
                    <a:pt x="6141" y="251"/>
                    <a:pt x="5938" y="206"/>
                  </a:cubicBezTo>
                  <a:cubicBezTo>
                    <a:pt x="5444" y="59"/>
                    <a:pt x="4898" y="1"/>
                    <a:pt x="43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8" name="Google Shape;1707;p23"/>
          <p:cNvCxnSpPr/>
          <p:nvPr/>
        </p:nvCxnSpPr>
        <p:spPr>
          <a:xfrm flipH="1">
            <a:off x="2184470" y="2489253"/>
            <a:ext cx="2303100" cy="252900"/>
          </a:xfrm>
          <a:prstGeom prst="bentConnector3">
            <a:avLst>
              <a:gd name="adj1" fmla="val 99994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0" name="Google Shape;2049;p23"/>
          <p:cNvCxnSpPr/>
          <p:nvPr/>
        </p:nvCxnSpPr>
        <p:spPr>
          <a:xfrm rot="10800000">
            <a:off x="1643270" y="4840656"/>
            <a:ext cx="2844300" cy="134400"/>
          </a:xfrm>
          <a:prstGeom prst="bentConnector3">
            <a:avLst>
              <a:gd name="adj1" fmla="val 10000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51" name="Google Shape;1459;p22"/>
          <p:cNvSpPr txBox="1"/>
          <p:nvPr/>
        </p:nvSpPr>
        <p:spPr>
          <a:xfrm>
            <a:off x="4779150" y="2280373"/>
            <a:ext cx="6094623" cy="53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Reportase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yaiku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kegiyatan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i="1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jurnalistik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awujud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golek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pawarta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kanthi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langsung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menyang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papan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panggonan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kedadeyan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.</a:t>
            </a:r>
            <a:endParaRPr lang="en" dirty="0" smtClean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52" name="Google Shape;1459;p22"/>
          <p:cNvSpPr txBox="1"/>
          <p:nvPr/>
        </p:nvSpPr>
        <p:spPr>
          <a:xfrm>
            <a:off x="4741730" y="3418930"/>
            <a:ext cx="6094623" cy="53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Wawancara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yaiku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duweni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ancas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kanggo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golek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pawarta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,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panemu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, data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nyata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gegayutan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prastawa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kanthi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takon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marang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wong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dituju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.</a:t>
            </a:r>
            <a:endParaRPr lang="en" dirty="0" smtClean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53" name="Google Shape;1459;p22"/>
          <p:cNvSpPr txBox="1"/>
          <p:nvPr/>
        </p:nvSpPr>
        <p:spPr>
          <a:xfrm>
            <a:off x="4741730" y="4508309"/>
            <a:ext cx="6094623" cy="5361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Riset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kapustakan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yaiku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teknik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kanggo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nglumpukake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data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kanthi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cara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golek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kliping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,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kalawarti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,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artikel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,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lan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-US" dirty="0" err="1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sapiturute</a:t>
            </a:r>
            <a:r>
              <a:rPr lang="en-US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.</a:t>
            </a:r>
            <a:endParaRPr lang="en" dirty="0" smtClean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  <p:extLst>
      <p:ext uri="{BB962C8B-B14F-4D97-AF65-F5344CB8AC3E}">
        <p14:creationId xmlns:p14="http://schemas.microsoft.com/office/powerpoint/2010/main" val="1382497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8541" y="1005353"/>
            <a:ext cx="10515600" cy="52071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/>
              <a:t>Jinis</a:t>
            </a:r>
            <a:r>
              <a:rPr lang="en-US" sz="2400" dirty="0"/>
              <a:t> </a:t>
            </a:r>
            <a:r>
              <a:rPr lang="en-US" sz="2400" dirty="0" err="1" smtClean="0"/>
              <a:t>Pawarta</a:t>
            </a:r>
            <a:endParaRPr lang="en-US" sz="2400" dirty="0" smtClean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4" name="Google Shape;4923;p33"/>
          <p:cNvGrpSpPr/>
          <p:nvPr/>
        </p:nvGrpSpPr>
        <p:grpSpPr>
          <a:xfrm>
            <a:off x="5215930" y="1939096"/>
            <a:ext cx="1832566" cy="1488579"/>
            <a:chOff x="1405457" y="3817287"/>
            <a:chExt cx="620561" cy="543718"/>
          </a:xfrm>
        </p:grpSpPr>
        <p:sp>
          <p:nvSpPr>
            <p:cNvPr id="5" name="Google Shape;4924;p33"/>
            <p:cNvSpPr/>
            <p:nvPr/>
          </p:nvSpPr>
          <p:spPr>
            <a:xfrm>
              <a:off x="1477985" y="4145951"/>
              <a:ext cx="449454" cy="75418"/>
            </a:xfrm>
            <a:custGeom>
              <a:avLst/>
              <a:gdLst/>
              <a:ahLst/>
              <a:cxnLst/>
              <a:rect l="l" t="t" r="r" b="b"/>
              <a:pathLst>
                <a:path w="29309" h="4918" extrusionOk="0">
                  <a:moveTo>
                    <a:pt x="27544" y="725"/>
                  </a:moveTo>
                  <a:cubicBezTo>
                    <a:pt x="27680" y="1042"/>
                    <a:pt x="27838" y="1313"/>
                    <a:pt x="28042" y="1585"/>
                  </a:cubicBezTo>
                  <a:cubicBezTo>
                    <a:pt x="28065" y="1630"/>
                    <a:pt x="28087" y="1630"/>
                    <a:pt x="28110" y="1653"/>
                  </a:cubicBezTo>
                  <a:cubicBezTo>
                    <a:pt x="27635" y="1721"/>
                    <a:pt x="27137" y="1766"/>
                    <a:pt x="26661" y="1811"/>
                  </a:cubicBezTo>
                  <a:cubicBezTo>
                    <a:pt x="26594" y="1607"/>
                    <a:pt x="26526" y="1381"/>
                    <a:pt x="26435" y="1177"/>
                  </a:cubicBezTo>
                  <a:cubicBezTo>
                    <a:pt x="26390" y="1064"/>
                    <a:pt x="26345" y="929"/>
                    <a:pt x="26299" y="838"/>
                  </a:cubicBezTo>
                  <a:cubicBezTo>
                    <a:pt x="26707" y="793"/>
                    <a:pt x="27114" y="747"/>
                    <a:pt x="27544" y="725"/>
                  </a:cubicBezTo>
                  <a:close/>
                  <a:moveTo>
                    <a:pt x="25915" y="861"/>
                  </a:moveTo>
                  <a:cubicBezTo>
                    <a:pt x="25960" y="1223"/>
                    <a:pt x="26231" y="1562"/>
                    <a:pt x="26412" y="1856"/>
                  </a:cubicBezTo>
                  <a:cubicBezTo>
                    <a:pt x="26050" y="1879"/>
                    <a:pt x="25688" y="1924"/>
                    <a:pt x="25304" y="1970"/>
                  </a:cubicBezTo>
                  <a:cubicBezTo>
                    <a:pt x="25326" y="1630"/>
                    <a:pt x="25304" y="1223"/>
                    <a:pt x="25100" y="929"/>
                  </a:cubicBezTo>
                  <a:cubicBezTo>
                    <a:pt x="25371" y="906"/>
                    <a:pt x="25643" y="883"/>
                    <a:pt x="25915" y="861"/>
                  </a:cubicBezTo>
                  <a:close/>
                  <a:moveTo>
                    <a:pt x="24760" y="974"/>
                  </a:moveTo>
                  <a:cubicBezTo>
                    <a:pt x="24783" y="1132"/>
                    <a:pt x="24873" y="1291"/>
                    <a:pt x="24919" y="1449"/>
                  </a:cubicBezTo>
                  <a:cubicBezTo>
                    <a:pt x="24987" y="1630"/>
                    <a:pt x="25032" y="1811"/>
                    <a:pt x="25055" y="1992"/>
                  </a:cubicBezTo>
                  <a:cubicBezTo>
                    <a:pt x="24625" y="2037"/>
                    <a:pt x="24217" y="2083"/>
                    <a:pt x="23810" y="2128"/>
                  </a:cubicBezTo>
                  <a:cubicBezTo>
                    <a:pt x="23765" y="1789"/>
                    <a:pt x="23719" y="1426"/>
                    <a:pt x="23606" y="1087"/>
                  </a:cubicBezTo>
                  <a:cubicBezTo>
                    <a:pt x="23991" y="1042"/>
                    <a:pt x="24376" y="996"/>
                    <a:pt x="24760" y="974"/>
                  </a:cubicBezTo>
                  <a:close/>
                  <a:moveTo>
                    <a:pt x="23199" y="1110"/>
                  </a:moveTo>
                  <a:cubicBezTo>
                    <a:pt x="23244" y="1472"/>
                    <a:pt x="23335" y="1856"/>
                    <a:pt x="23448" y="2173"/>
                  </a:cubicBezTo>
                  <a:cubicBezTo>
                    <a:pt x="23086" y="2219"/>
                    <a:pt x="22723" y="2264"/>
                    <a:pt x="22361" y="2286"/>
                  </a:cubicBezTo>
                  <a:cubicBezTo>
                    <a:pt x="22339" y="1924"/>
                    <a:pt x="22248" y="1540"/>
                    <a:pt x="22090" y="1223"/>
                  </a:cubicBezTo>
                  <a:cubicBezTo>
                    <a:pt x="22452" y="1177"/>
                    <a:pt x="22814" y="1155"/>
                    <a:pt x="23199" y="1110"/>
                  </a:cubicBezTo>
                  <a:close/>
                  <a:moveTo>
                    <a:pt x="21660" y="1270"/>
                  </a:moveTo>
                  <a:lnTo>
                    <a:pt x="21660" y="1270"/>
                  </a:lnTo>
                  <a:cubicBezTo>
                    <a:pt x="21773" y="1631"/>
                    <a:pt x="21909" y="1970"/>
                    <a:pt x="21999" y="2332"/>
                  </a:cubicBezTo>
                  <a:cubicBezTo>
                    <a:pt x="21592" y="2377"/>
                    <a:pt x="21207" y="2422"/>
                    <a:pt x="20822" y="2467"/>
                  </a:cubicBezTo>
                  <a:cubicBezTo>
                    <a:pt x="20913" y="2105"/>
                    <a:pt x="20936" y="1698"/>
                    <a:pt x="20800" y="1359"/>
                  </a:cubicBezTo>
                  <a:cubicBezTo>
                    <a:pt x="21087" y="1314"/>
                    <a:pt x="21373" y="1292"/>
                    <a:pt x="21660" y="1270"/>
                  </a:cubicBezTo>
                  <a:close/>
                  <a:moveTo>
                    <a:pt x="20460" y="1381"/>
                  </a:moveTo>
                  <a:cubicBezTo>
                    <a:pt x="20528" y="1743"/>
                    <a:pt x="20596" y="2083"/>
                    <a:pt x="20573" y="2445"/>
                  </a:cubicBezTo>
                  <a:cubicBezTo>
                    <a:pt x="20573" y="2467"/>
                    <a:pt x="20573" y="2467"/>
                    <a:pt x="20573" y="2490"/>
                  </a:cubicBezTo>
                  <a:cubicBezTo>
                    <a:pt x="20143" y="2535"/>
                    <a:pt x="19713" y="2581"/>
                    <a:pt x="19283" y="2626"/>
                  </a:cubicBezTo>
                  <a:cubicBezTo>
                    <a:pt x="19261" y="2264"/>
                    <a:pt x="19283" y="1879"/>
                    <a:pt x="19170" y="1517"/>
                  </a:cubicBezTo>
                  <a:cubicBezTo>
                    <a:pt x="19600" y="1472"/>
                    <a:pt x="20030" y="1426"/>
                    <a:pt x="20460" y="1381"/>
                  </a:cubicBezTo>
                  <a:close/>
                  <a:moveTo>
                    <a:pt x="18763" y="1562"/>
                  </a:moveTo>
                  <a:cubicBezTo>
                    <a:pt x="18763" y="1924"/>
                    <a:pt x="18853" y="2309"/>
                    <a:pt x="18921" y="2671"/>
                  </a:cubicBezTo>
                  <a:cubicBezTo>
                    <a:pt x="17993" y="2762"/>
                    <a:pt x="17043" y="2875"/>
                    <a:pt x="16092" y="2965"/>
                  </a:cubicBezTo>
                  <a:cubicBezTo>
                    <a:pt x="16160" y="2603"/>
                    <a:pt x="16160" y="2196"/>
                    <a:pt x="16002" y="1856"/>
                  </a:cubicBezTo>
                  <a:cubicBezTo>
                    <a:pt x="16341" y="1811"/>
                    <a:pt x="16681" y="1789"/>
                    <a:pt x="16998" y="1743"/>
                  </a:cubicBezTo>
                  <a:cubicBezTo>
                    <a:pt x="17043" y="2015"/>
                    <a:pt x="17111" y="2286"/>
                    <a:pt x="17111" y="2581"/>
                  </a:cubicBezTo>
                  <a:cubicBezTo>
                    <a:pt x="17111" y="2671"/>
                    <a:pt x="17192" y="2724"/>
                    <a:pt x="17265" y="2724"/>
                  </a:cubicBezTo>
                  <a:cubicBezTo>
                    <a:pt x="17321" y="2724"/>
                    <a:pt x="17373" y="2694"/>
                    <a:pt x="17382" y="2626"/>
                  </a:cubicBezTo>
                  <a:cubicBezTo>
                    <a:pt x="17428" y="2309"/>
                    <a:pt x="17450" y="1992"/>
                    <a:pt x="17382" y="1698"/>
                  </a:cubicBezTo>
                  <a:cubicBezTo>
                    <a:pt x="17835" y="1653"/>
                    <a:pt x="18288" y="1607"/>
                    <a:pt x="18763" y="1562"/>
                  </a:cubicBezTo>
                  <a:close/>
                  <a:moveTo>
                    <a:pt x="15685" y="1902"/>
                  </a:moveTo>
                  <a:cubicBezTo>
                    <a:pt x="15775" y="2286"/>
                    <a:pt x="15821" y="2626"/>
                    <a:pt x="15798" y="3011"/>
                  </a:cubicBezTo>
                  <a:cubicBezTo>
                    <a:pt x="15300" y="3056"/>
                    <a:pt x="14802" y="3124"/>
                    <a:pt x="14327" y="3169"/>
                  </a:cubicBezTo>
                  <a:cubicBezTo>
                    <a:pt x="14327" y="2807"/>
                    <a:pt x="14350" y="2467"/>
                    <a:pt x="14282" y="2128"/>
                  </a:cubicBezTo>
                  <a:cubicBezTo>
                    <a:pt x="14282" y="2105"/>
                    <a:pt x="14282" y="2083"/>
                    <a:pt x="14282" y="2060"/>
                  </a:cubicBezTo>
                  <a:cubicBezTo>
                    <a:pt x="14734" y="2015"/>
                    <a:pt x="15210" y="1947"/>
                    <a:pt x="15685" y="1902"/>
                  </a:cubicBezTo>
                  <a:close/>
                  <a:moveTo>
                    <a:pt x="14010" y="2105"/>
                  </a:moveTo>
                  <a:lnTo>
                    <a:pt x="14010" y="2105"/>
                  </a:lnTo>
                  <a:cubicBezTo>
                    <a:pt x="13988" y="2128"/>
                    <a:pt x="13988" y="2128"/>
                    <a:pt x="13988" y="2151"/>
                  </a:cubicBezTo>
                  <a:cubicBezTo>
                    <a:pt x="13965" y="2513"/>
                    <a:pt x="13988" y="2852"/>
                    <a:pt x="14033" y="3214"/>
                  </a:cubicBezTo>
                  <a:cubicBezTo>
                    <a:pt x="13512" y="3260"/>
                    <a:pt x="12992" y="3328"/>
                    <a:pt x="12494" y="3373"/>
                  </a:cubicBezTo>
                  <a:cubicBezTo>
                    <a:pt x="12516" y="3101"/>
                    <a:pt x="12562" y="2807"/>
                    <a:pt x="12449" y="2535"/>
                  </a:cubicBezTo>
                  <a:cubicBezTo>
                    <a:pt x="12426" y="2467"/>
                    <a:pt x="12369" y="2434"/>
                    <a:pt x="12310" y="2434"/>
                  </a:cubicBezTo>
                  <a:cubicBezTo>
                    <a:pt x="12251" y="2434"/>
                    <a:pt x="12188" y="2467"/>
                    <a:pt x="12154" y="2535"/>
                  </a:cubicBezTo>
                  <a:cubicBezTo>
                    <a:pt x="12041" y="2830"/>
                    <a:pt x="12086" y="3124"/>
                    <a:pt x="12132" y="3418"/>
                  </a:cubicBezTo>
                  <a:cubicBezTo>
                    <a:pt x="11656" y="3463"/>
                    <a:pt x="11204" y="3531"/>
                    <a:pt x="10751" y="3576"/>
                  </a:cubicBezTo>
                  <a:cubicBezTo>
                    <a:pt x="10706" y="3237"/>
                    <a:pt x="10683" y="2852"/>
                    <a:pt x="10593" y="2513"/>
                  </a:cubicBezTo>
                  <a:cubicBezTo>
                    <a:pt x="11724" y="2377"/>
                    <a:pt x="12879" y="2241"/>
                    <a:pt x="14010" y="2105"/>
                  </a:cubicBezTo>
                  <a:close/>
                  <a:moveTo>
                    <a:pt x="10366" y="2535"/>
                  </a:moveTo>
                  <a:cubicBezTo>
                    <a:pt x="10366" y="2897"/>
                    <a:pt x="10434" y="3260"/>
                    <a:pt x="10480" y="3599"/>
                  </a:cubicBezTo>
                  <a:cubicBezTo>
                    <a:pt x="10072" y="3644"/>
                    <a:pt x="9665" y="3690"/>
                    <a:pt x="9257" y="3735"/>
                  </a:cubicBezTo>
                  <a:cubicBezTo>
                    <a:pt x="9257" y="3395"/>
                    <a:pt x="9280" y="3033"/>
                    <a:pt x="9212" y="2694"/>
                  </a:cubicBezTo>
                  <a:cubicBezTo>
                    <a:pt x="9597" y="2649"/>
                    <a:pt x="9982" y="2581"/>
                    <a:pt x="10366" y="2535"/>
                  </a:cubicBezTo>
                  <a:close/>
                  <a:moveTo>
                    <a:pt x="8873" y="2716"/>
                  </a:moveTo>
                  <a:lnTo>
                    <a:pt x="8873" y="2716"/>
                  </a:lnTo>
                  <a:cubicBezTo>
                    <a:pt x="8805" y="3079"/>
                    <a:pt x="8827" y="3418"/>
                    <a:pt x="8850" y="3780"/>
                  </a:cubicBezTo>
                  <a:cubicBezTo>
                    <a:pt x="8399" y="3825"/>
                    <a:pt x="7970" y="3870"/>
                    <a:pt x="7518" y="3916"/>
                  </a:cubicBezTo>
                  <a:lnTo>
                    <a:pt x="7518" y="3916"/>
                  </a:lnTo>
                  <a:cubicBezTo>
                    <a:pt x="7525" y="3915"/>
                    <a:pt x="7537" y="3910"/>
                    <a:pt x="7537" y="3893"/>
                  </a:cubicBezTo>
                  <a:cubicBezTo>
                    <a:pt x="7605" y="3576"/>
                    <a:pt x="7741" y="3214"/>
                    <a:pt x="7741" y="2852"/>
                  </a:cubicBezTo>
                  <a:cubicBezTo>
                    <a:pt x="8126" y="2830"/>
                    <a:pt x="8488" y="2762"/>
                    <a:pt x="8873" y="2716"/>
                  </a:cubicBezTo>
                  <a:close/>
                  <a:moveTo>
                    <a:pt x="7356" y="2897"/>
                  </a:moveTo>
                  <a:lnTo>
                    <a:pt x="7356" y="2897"/>
                  </a:lnTo>
                  <a:cubicBezTo>
                    <a:pt x="7266" y="3214"/>
                    <a:pt x="7288" y="3554"/>
                    <a:pt x="7266" y="3871"/>
                  </a:cubicBezTo>
                  <a:cubicBezTo>
                    <a:pt x="7266" y="3893"/>
                    <a:pt x="7266" y="3916"/>
                    <a:pt x="7288" y="3939"/>
                  </a:cubicBezTo>
                  <a:cubicBezTo>
                    <a:pt x="7198" y="3939"/>
                    <a:pt x="7107" y="3961"/>
                    <a:pt x="7017" y="3961"/>
                  </a:cubicBezTo>
                  <a:cubicBezTo>
                    <a:pt x="6609" y="4006"/>
                    <a:pt x="6202" y="4029"/>
                    <a:pt x="5795" y="4052"/>
                  </a:cubicBezTo>
                  <a:cubicBezTo>
                    <a:pt x="5795" y="3984"/>
                    <a:pt x="5795" y="3939"/>
                    <a:pt x="5795" y="3871"/>
                  </a:cubicBezTo>
                  <a:cubicBezTo>
                    <a:pt x="5840" y="3667"/>
                    <a:pt x="5908" y="3486"/>
                    <a:pt x="5931" y="3282"/>
                  </a:cubicBezTo>
                  <a:cubicBezTo>
                    <a:pt x="5931" y="3188"/>
                    <a:pt x="5851" y="3134"/>
                    <a:pt x="5772" y="3134"/>
                  </a:cubicBezTo>
                  <a:cubicBezTo>
                    <a:pt x="5718" y="3134"/>
                    <a:pt x="5664" y="3159"/>
                    <a:pt x="5636" y="3214"/>
                  </a:cubicBezTo>
                  <a:cubicBezTo>
                    <a:pt x="5478" y="3463"/>
                    <a:pt x="5455" y="3780"/>
                    <a:pt x="5478" y="4074"/>
                  </a:cubicBezTo>
                  <a:cubicBezTo>
                    <a:pt x="5025" y="4120"/>
                    <a:pt x="4550" y="4142"/>
                    <a:pt x="4097" y="4165"/>
                  </a:cubicBezTo>
                  <a:cubicBezTo>
                    <a:pt x="4120" y="3916"/>
                    <a:pt x="4165" y="3644"/>
                    <a:pt x="4075" y="3395"/>
                  </a:cubicBezTo>
                  <a:cubicBezTo>
                    <a:pt x="4052" y="3339"/>
                    <a:pt x="4001" y="3311"/>
                    <a:pt x="3953" y="3311"/>
                  </a:cubicBezTo>
                  <a:cubicBezTo>
                    <a:pt x="3905" y="3311"/>
                    <a:pt x="3860" y="3339"/>
                    <a:pt x="3848" y="3395"/>
                  </a:cubicBezTo>
                  <a:cubicBezTo>
                    <a:pt x="3758" y="3644"/>
                    <a:pt x="3803" y="3939"/>
                    <a:pt x="3826" y="4188"/>
                  </a:cubicBezTo>
                  <a:cubicBezTo>
                    <a:pt x="3284" y="4233"/>
                    <a:pt x="2743" y="4278"/>
                    <a:pt x="2201" y="4323"/>
                  </a:cubicBezTo>
                  <a:lnTo>
                    <a:pt x="2201" y="4323"/>
                  </a:lnTo>
                  <a:cubicBezTo>
                    <a:pt x="2219" y="4320"/>
                    <a:pt x="2219" y="4299"/>
                    <a:pt x="2219" y="4278"/>
                  </a:cubicBezTo>
                  <a:cubicBezTo>
                    <a:pt x="2242" y="4120"/>
                    <a:pt x="2242" y="3961"/>
                    <a:pt x="2242" y="3803"/>
                  </a:cubicBezTo>
                  <a:cubicBezTo>
                    <a:pt x="2264" y="3667"/>
                    <a:pt x="2264" y="3531"/>
                    <a:pt x="2196" y="3395"/>
                  </a:cubicBezTo>
                  <a:cubicBezTo>
                    <a:pt x="3916" y="3260"/>
                    <a:pt x="5636" y="3101"/>
                    <a:pt x="7356" y="2897"/>
                  </a:cubicBezTo>
                  <a:close/>
                  <a:moveTo>
                    <a:pt x="2038" y="3418"/>
                  </a:moveTo>
                  <a:lnTo>
                    <a:pt x="2038" y="3418"/>
                  </a:lnTo>
                  <a:cubicBezTo>
                    <a:pt x="1970" y="3531"/>
                    <a:pt x="1970" y="3667"/>
                    <a:pt x="1993" y="3803"/>
                  </a:cubicBezTo>
                  <a:cubicBezTo>
                    <a:pt x="1993" y="3961"/>
                    <a:pt x="2015" y="4120"/>
                    <a:pt x="2015" y="4278"/>
                  </a:cubicBezTo>
                  <a:cubicBezTo>
                    <a:pt x="2015" y="4301"/>
                    <a:pt x="2038" y="4323"/>
                    <a:pt x="2038" y="4346"/>
                  </a:cubicBezTo>
                  <a:cubicBezTo>
                    <a:pt x="1608" y="4391"/>
                    <a:pt x="1178" y="4459"/>
                    <a:pt x="770" y="4527"/>
                  </a:cubicBezTo>
                  <a:cubicBezTo>
                    <a:pt x="816" y="4346"/>
                    <a:pt x="861" y="4165"/>
                    <a:pt x="884" y="3961"/>
                  </a:cubicBezTo>
                  <a:cubicBezTo>
                    <a:pt x="929" y="3803"/>
                    <a:pt x="951" y="3644"/>
                    <a:pt x="974" y="3486"/>
                  </a:cubicBezTo>
                  <a:cubicBezTo>
                    <a:pt x="1314" y="3463"/>
                    <a:pt x="1676" y="3441"/>
                    <a:pt x="2038" y="3418"/>
                  </a:cubicBezTo>
                  <a:close/>
                  <a:moveTo>
                    <a:pt x="27549" y="0"/>
                  </a:moveTo>
                  <a:cubicBezTo>
                    <a:pt x="27434" y="0"/>
                    <a:pt x="27311" y="95"/>
                    <a:pt x="27340" y="227"/>
                  </a:cubicBezTo>
                  <a:cubicBezTo>
                    <a:pt x="23946" y="408"/>
                    <a:pt x="20528" y="883"/>
                    <a:pt x="17133" y="1291"/>
                  </a:cubicBezTo>
                  <a:cubicBezTo>
                    <a:pt x="17111" y="1291"/>
                    <a:pt x="17065" y="1291"/>
                    <a:pt x="17043" y="1313"/>
                  </a:cubicBezTo>
                  <a:cubicBezTo>
                    <a:pt x="15979" y="1449"/>
                    <a:pt x="14893" y="1562"/>
                    <a:pt x="13806" y="1675"/>
                  </a:cubicBezTo>
                  <a:cubicBezTo>
                    <a:pt x="9529" y="2083"/>
                    <a:pt x="5184" y="2467"/>
                    <a:pt x="906" y="3124"/>
                  </a:cubicBezTo>
                  <a:cubicBezTo>
                    <a:pt x="854" y="3072"/>
                    <a:pt x="779" y="3044"/>
                    <a:pt x="706" y="3044"/>
                  </a:cubicBezTo>
                  <a:cubicBezTo>
                    <a:pt x="619" y="3044"/>
                    <a:pt x="536" y="3083"/>
                    <a:pt x="499" y="3169"/>
                  </a:cubicBezTo>
                  <a:cubicBezTo>
                    <a:pt x="499" y="3169"/>
                    <a:pt x="499" y="3192"/>
                    <a:pt x="499" y="3192"/>
                  </a:cubicBezTo>
                  <a:cubicBezTo>
                    <a:pt x="386" y="3237"/>
                    <a:pt x="363" y="3350"/>
                    <a:pt x="431" y="3441"/>
                  </a:cubicBezTo>
                  <a:cubicBezTo>
                    <a:pt x="386" y="3599"/>
                    <a:pt x="386" y="3735"/>
                    <a:pt x="386" y="3893"/>
                  </a:cubicBezTo>
                  <a:cubicBezTo>
                    <a:pt x="363" y="4120"/>
                    <a:pt x="363" y="4369"/>
                    <a:pt x="363" y="4595"/>
                  </a:cubicBezTo>
                  <a:cubicBezTo>
                    <a:pt x="273" y="4618"/>
                    <a:pt x="182" y="4640"/>
                    <a:pt x="91" y="4663"/>
                  </a:cubicBezTo>
                  <a:cubicBezTo>
                    <a:pt x="1" y="4685"/>
                    <a:pt x="24" y="4799"/>
                    <a:pt x="114" y="4821"/>
                  </a:cubicBezTo>
                  <a:cubicBezTo>
                    <a:pt x="227" y="4844"/>
                    <a:pt x="340" y="4844"/>
                    <a:pt x="454" y="4844"/>
                  </a:cubicBezTo>
                  <a:cubicBezTo>
                    <a:pt x="480" y="4870"/>
                    <a:pt x="514" y="4881"/>
                    <a:pt x="547" y="4881"/>
                  </a:cubicBezTo>
                  <a:cubicBezTo>
                    <a:pt x="571" y="4881"/>
                    <a:pt x="593" y="4876"/>
                    <a:pt x="612" y="4866"/>
                  </a:cubicBezTo>
                  <a:cubicBezTo>
                    <a:pt x="1046" y="4902"/>
                    <a:pt x="1483" y="4918"/>
                    <a:pt x="1922" y="4918"/>
                  </a:cubicBezTo>
                  <a:cubicBezTo>
                    <a:pt x="3154" y="4918"/>
                    <a:pt x="4401" y="4796"/>
                    <a:pt x="5636" y="4663"/>
                  </a:cubicBezTo>
                  <a:lnTo>
                    <a:pt x="5704" y="4663"/>
                  </a:lnTo>
                  <a:cubicBezTo>
                    <a:pt x="6247" y="4595"/>
                    <a:pt x="6768" y="4550"/>
                    <a:pt x="7288" y="4504"/>
                  </a:cubicBezTo>
                  <a:cubicBezTo>
                    <a:pt x="9687" y="4278"/>
                    <a:pt x="12086" y="4006"/>
                    <a:pt x="14463" y="3758"/>
                  </a:cubicBezTo>
                  <a:cubicBezTo>
                    <a:pt x="19329" y="3192"/>
                    <a:pt x="24172" y="2558"/>
                    <a:pt x="29015" y="2015"/>
                  </a:cubicBezTo>
                  <a:cubicBezTo>
                    <a:pt x="29295" y="1972"/>
                    <a:pt x="29309" y="1559"/>
                    <a:pt x="29055" y="1559"/>
                  </a:cubicBezTo>
                  <a:cubicBezTo>
                    <a:pt x="29042" y="1559"/>
                    <a:pt x="29029" y="1560"/>
                    <a:pt x="29015" y="1562"/>
                  </a:cubicBezTo>
                  <a:cubicBezTo>
                    <a:pt x="28857" y="1562"/>
                    <a:pt x="28698" y="1585"/>
                    <a:pt x="28563" y="1607"/>
                  </a:cubicBezTo>
                  <a:cubicBezTo>
                    <a:pt x="28653" y="1494"/>
                    <a:pt x="28676" y="1336"/>
                    <a:pt x="28517" y="1200"/>
                  </a:cubicBezTo>
                  <a:cubicBezTo>
                    <a:pt x="28200" y="883"/>
                    <a:pt x="27929" y="521"/>
                    <a:pt x="27702" y="91"/>
                  </a:cubicBezTo>
                  <a:cubicBezTo>
                    <a:pt x="27671" y="28"/>
                    <a:pt x="27611" y="0"/>
                    <a:pt x="2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925;p33"/>
            <p:cNvSpPr/>
            <p:nvPr/>
          </p:nvSpPr>
          <p:spPr>
            <a:xfrm>
              <a:off x="1843066" y="4188287"/>
              <a:ext cx="112467" cy="101579"/>
            </a:xfrm>
            <a:custGeom>
              <a:avLst/>
              <a:gdLst/>
              <a:ahLst/>
              <a:cxnLst/>
              <a:rect l="l" t="t" r="r" b="b"/>
              <a:pathLst>
                <a:path w="7334" h="6624" extrusionOk="0">
                  <a:moveTo>
                    <a:pt x="4686" y="567"/>
                  </a:moveTo>
                  <a:cubicBezTo>
                    <a:pt x="4799" y="748"/>
                    <a:pt x="4889" y="906"/>
                    <a:pt x="4957" y="1087"/>
                  </a:cubicBezTo>
                  <a:cubicBezTo>
                    <a:pt x="4572" y="1110"/>
                    <a:pt x="4188" y="1178"/>
                    <a:pt x="3780" y="1245"/>
                  </a:cubicBezTo>
                  <a:cubicBezTo>
                    <a:pt x="3712" y="1110"/>
                    <a:pt x="3645" y="951"/>
                    <a:pt x="3577" y="815"/>
                  </a:cubicBezTo>
                  <a:cubicBezTo>
                    <a:pt x="3961" y="748"/>
                    <a:pt x="4323" y="657"/>
                    <a:pt x="4686" y="567"/>
                  </a:cubicBezTo>
                  <a:close/>
                  <a:moveTo>
                    <a:pt x="3350" y="838"/>
                  </a:moveTo>
                  <a:cubicBezTo>
                    <a:pt x="3418" y="997"/>
                    <a:pt x="3463" y="1155"/>
                    <a:pt x="3531" y="1313"/>
                  </a:cubicBezTo>
                  <a:cubicBezTo>
                    <a:pt x="3328" y="1359"/>
                    <a:pt x="3124" y="1404"/>
                    <a:pt x="2898" y="1449"/>
                  </a:cubicBezTo>
                  <a:cubicBezTo>
                    <a:pt x="2852" y="1268"/>
                    <a:pt x="2785" y="1110"/>
                    <a:pt x="2739" y="929"/>
                  </a:cubicBezTo>
                  <a:cubicBezTo>
                    <a:pt x="2943" y="906"/>
                    <a:pt x="3147" y="883"/>
                    <a:pt x="3350" y="838"/>
                  </a:cubicBezTo>
                  <a:close/>
                  <a:moveTo>
                    <a:pt x="2445" y="974"/>
                  </a:moveTo>
                  <a:cubicBezTo>
                    <a:pt x="2490" y="1155"/>
                    <a:pt x="2558" y="1336"/>
                    <a:pt x="2603" y="1517"/>
                  </a:cubicBezTo>
                  <a:cubicBezTo>
                    <a:pt x="2219" y="1608"/>
                    <a:pt x="1857" y="1698"/>
                    <a:pt x="1472" y="1811"/>
                  </a:cubicBezTo>
                  <a:cubicBezTo>
                    <a:pt x="1404" y="1562"/>
                    <a:pt x="1336" y="1336"/>
                    <a:pt x="1268" y="1087"/>
                  </a:cubicBezTo>
                  <a:cubicBezTo>
                    <a:pt x="1653" y="1042"/>
                    <a:pt x="2060" y="1019"/>
                    <a:pt x="2445" y="974"/>
                  </a:cubicBezTo>
                  <a:close/>
                  <a:moveTo>
                    <a:pt x="1042" y="1087"/>
                  </a:moveTo>
                  <a:cubicBezTo>
                    <a:pt x="1087" y="1359"/>
                    <a:pt x="1132" y="1608"/>
                    <a:pt x="1200" y="1879"/>
                  </a:cubicBezTo>
                  <a:cubicBezTo>
                    <a:pt x="1019" y="1924"/>
                    <a:pt x="861" y="1947"/>
                    <a:pt x="680" y="1992"/>
                  </a:cubicBezTo>
                  <a:cubicBezTo>
                    <a:pt x="567" y="1653"/>
                    <a:pt x="521" y="1359"/>
                    <a:pt x="634" y="1155"/>
                  </a:cubicBezTo>
                  <a:cubicBezTo>
                    <a:pt x="634" y="1132"/>
                    <a:pt x="634" y="1132"/>
                    <a:pt x="634" y="1110"/>
                  </a:cubicBezTo>
                  <a:lnTo>
                    <a:pt x="657" y="1110"/>
                  </a:lnTo>
                  <a:cubicBezTo>
                    <a:pt x="793" y="1110"/>
                    <a:pt x="929" y="1110"/>
                    <a:pt x="1042" y="1087"/>
                  </a:cubicBezTo>
                  <a:close/>
                  <a:moveTo>
                    <a:pt x="5138" y="1404"/>
                  </a:moveTo>
                  <a:cubicBezTo>
                    <a:pt x="5184" y="1540"/>
                    <a:pt x="5229" y="1653"/>
                    <a:pt x="5297" y="1789"/>
                  </a:cubicBezTo>
                  <a:cubicBezTo>
                    <a:pt x="4912" y="1834"/>
                    <a:pt x="4527" y="1924"/>
                    <a:pt x="4142" y="2038"/>
                  </a:cubicBezTo>
                  <a:cubicBezTo>
                    <a:pt x="4097" y="1924"/>
                    <a:pt x="4052" y="1811"/>
                    <a:pt x="3984" y="1698"/>
                  </a:cubicBezTo>
                  <a:cubicBezTo>
                    <a:pt x="4369" y="1608"/>
                    <a:pt x="4754" y="1517"/>
                    <a:pt x="5138" y="1404"/>
                  </a:cubicBezTo>
                  <a:close/>
                  <a:moveTo>
                    <a:pt x="3690" y="1766"/>
                  </a:moveTo>
                  <a:cubicBezTo>
                    <a:pt x="3735" y="1879"/>
                    <a:pt x="3780" y="1992"/>
                    <a:pt x="3826" y="2128"/>
                  </a:cubicBezTo>
                  <a:cubicBezTo>
                    <a:pt x="3622" y="2173"/>
                    <a:pt x="3418" y="2241"/>
                    <a:pt x="3215" y="2309"/>
                  </a:cubicBezTo>
                  <a:cubicBezTo>
                    <a:pt x="3147" y="2173"/>
                    <a:pt x="3101" y="2015"/>
                    <a:pt x="3056" y="1857"/>
                  </a:cubicBezTo>
                  <a:cubicBezTo>
                    <a:pt x="3282" y="1834"/>
                    <a:pt x="3486" y="1789"/>
                    <a:pt x="3690" y="1766"/>
                  </a:cubicBezTo>
                  <a:close/>
                  <a:moveTo>
                    <a:pt x="2717" y="1924"/>
                  </a:moveTo>
                  <a:cubicBezTo>
                    <a:pt x="2762" y="2083"/>
                    <a:pt x="2807" y="2264"/>
                    <a:pt x="2852" y="2422"/>
                  </a:cubicBezTo>
                  <a:cubicBezTo>
                    <a:pt x="2513" y="2558"/>
                    <a:pt x="2151" y="2671"/>
                    <a:pt x="1811" y="2784"/>
                  </a:cubicBezTo>
                  <a:cubicBezTo>
                    <a:pt x="1721" y="2558"/>
                    <a:pt x="1653" y="2309"/>
                    <a:pt x="1562" y="2083"/>
                  </a:cubicBezTo>
                  <a:cubicBezTo>
                    <a:pt x="1947" y="2015"/>
                    <a:pt x="2332" y="1970"/>
                    <a:pt x="2717" y="1924"/>
                  </a:cubicBezTo>
                  <a:close/>
                  <a:moveTo>
                    <a:pt x="1246" y="2105"/>
                  </a:moveTo>
                  <a:cubicBezTo>
                    <a:pt x="1313" y="2377"/>
                    <a:pt x="1381" y="2649"/>
                    <a:pt x="1449" y="2920"/>
                  </a:cubicBezTo>
                  <a:cubicBezTo>
                    <a:pt x="1336" y="2965"/>
                    <a:pt x="1246" y="2988"/>
                    <a:pt x="1132" y="3033"/>
                  </a:cubicBezTo>
                  <a:cubicBezTo>
                    <a:pt x="997" y="2762"/>
                    <a:pt x="861" y="2468"/>
                    <a:pt x="748" y="2196"/>
                  </a:cubicBezTo>
                  <a:cubicBezTo>
                    <a:pt x="906" y="2151"/>
                    <a:pt x="1064" y="2128"/>
                    <a:pt x="1246" y="2105"/>
                  </a:cubicBezTo>
                  <a:close/>
                  <a:moveTo>
                    <a:pt x="5365" y="1992"/>
                  </a:moveTo>
                  <a:cubicBezTo>
                    <a:pt x="5478" y="2287"/>
                    <a:pt x="5591" y="2558"/>
                    <a:pt x="5704" y="2830"/>
                  </a:cubicBezTo>
                  <a:lnTo>
                    <a:pt x="5704" y="2852"/>
                  </a:lnTo>
                  <a:cubicBezTo>
                    <a:pt x="5704" y="2852"/>
                    <a:pt x="5704" y="2875"/>
                    <a:pt x="5704" y="2875"/>
                  </a:cubicBezTo>
                  <a:cubicBezTo>
                    <a:pt x="5365" y="2965"/>
                    <a:pt x="5025" y="3079"/>
                    <a:pt x="4663" y="3192"/>
                  </a:cubicBezTo>
                  <a:cubicBezTo>
                    <a:pt x="4550" y="2920"/>
                    <a:pt x="4437" y="2671"/>
                    <a:pt x="4323" y="2400"/>
                  </a:cubicBezTo>
                  <a:cubicBezTo>
                    <a:pt x="4686" y="2287"/>
                    <a:pt x="5025" y="2151"/>
                    <a:pt x="5365" y="1992"/>
                  </a:cubicBezTo>
                  <a:close/>
                  <a:moveTo>
                    <a:pt x="4007" y="2513"/>
                  </a:moveTo>
                  <a:cubicBezTo>
                    <a:pt x="4097" y="2784"/>
                    <a:pt x="4210" y="3056"/>
                    <a:pt x="4323" y="3305"/>
                  </a:cubicBezTo>
                  <a:cubicBezTo>
                    <a:pt x="4097" y="3373"/>
                    <a:pt x="3871" y="3463"/>
                    <a:pt x="3667" y="3531"/>
                  </a:cubicBezTo>
                  <a:cubicBezTo>
                    <a:pt x="3554" y="3260"/>
                    <a:pt x="3463" y="2988"/>
                    <a:pt x="3350" y="2694"/>
                  </a:cubicBezTo>
                  <a:cubicBezTo>
                    <a:pt x="3577" y="2649"/>
                    <a:pt x="3780" y="2581"/>
                    <a:pt x="4007" y="2513"/>
                  </a:cubicBezTo>
                  <a:close/>
                  <a:moveTo>
                    <a:pt x="2966" y="2807"/>
                  </a:moveTo>
                  <a:cubicBezTo>
                    <a:pt x="3056" y="3101"/>
                    <a:pt x="3169" y="3396"/>
                    <a:pt x="3260" y="3690"/>
                  </a:cubicBezTo>
                  <a:cubicBezTo>
                    <a:pt x="2943" y="3803"/>
                    <a:pt x="2626" y="3916"/>
                    <a:pt x="2309" y="4029"/>
                  </a:cubicBezTo>
                  <a:cubicBezTo>
                    <a:pt x="2173" y="3712"/>
                    <a:pt x="2038" y="3396"/>
                    <a:pt x="1925" y="3056"/>
                  </a:cubicBezTo>
                  <a:cubicBezTo>
                    <a:pt x="2264" y="2988"/>
                    <a:pt x="2626" y="2898"/>
                    <a:pt x="2966" y="2807"/>
                  </a:cubicBezTo>
                  <a:close/>
                  <a:moveTo>
                    <a:pt x="5795" y="3124"/>
                  </a:moveTo>
                  <a:cubicBezTo>
                    <a:pt x="5908" y="3396"/>
                    <a:pt x="5998" y="3690"/>
                    <a:pt x="6134" y="3961"/>
                  </a:cubicBezTo>
                  <a:cubicBezTo>
                    <a:pt x="5795" y="4007"/>
                    <a:pt x="5455" y="4074"/>
                    <a:pt x="5138" y="4188"/>
                  </a:cubicBezTo>
                  <a:cubicBezTo>
                    <a:pt x="5025" y="3961"/>
                    <a:pt x="4935" y="3735"/>
                    <a:pt x="4821" y="3509"/>
                  </a:cubicBezTo>
                  <a:cubicBezTo>
                    <a:pt x="5138" y="3396"/>
                    <a:pt x="5478" y="3260"/>
                    <a:pt x="5795" y="3124"/>
                  </a:cubicBezTo>
                  <a:close/>
                  <a:moveTo>
                    <a:pt x="1517" y="3147"/>
                  </a:moveTo>
                  <a:cubicBezTo>
                    <a:pt x="1630" y="3509"/>
                    <a:pt x="1743" y="3848"/>
                    <a:pt x="1902" y="4188"/>
                  </a:cubicBezTo>
                  <a:cubicBezTo>
                    <a:pt x="1811" y="4210"/>
                    <a:pt x="1743" y="4256"/>
                    <a:pt x="1653" y="4278"/>
                  </a:cubicBezTo>
                  <a:cubicBezTo>
                    <a:pt x="1562" y="4029"/>
                    <a:pt x="1472" y="3803"/>
                    <a:pt x="1381" y="3554"/>
                  </a:cubicBezTo>
                  <a:cubicBezTo>
                    <a:pt x="1359" y="3463"/>
                    <a:pt x="1291" y="3350"/>
                    <a:pt x="1223" y="3237"/>
                  </a:cubicBezTo>
                  <a:cubicBezTo>
                    <a:pt x="1336" y="3192"/>
                    <a:pt x="1427" y="3169"/>
                    <a:pt x="1517" y="3147"/>
                  </a:cubicBezTo>
                  <a:close/>
                  <a:moveTo>
                    <a:pt x="4459" y="3622"/>
                  </a:moveTo>
                  <a:cubicBezTo>
                    <a:pt x="4550" y="3848"/>
                    <a:pt x="4640" y="4097"/>
                    <a:pt x="4754" y="4323"/>
                  </a:cubicBezTo>
                  <a:cubicBezTo>
                    <a:pt x="4505" y="4391"/>
                    <a:pt x="4278" y="4482"/>
                    <a:pt x="4029" y="4572"/>
                  </a:cubicBezTo>
                  <a:cubicBezTo>
                    <a:pt x="3939" y="4323"/>
                    <a:pt x="3848" y="4097"/>
                    <a:pt x="3780" y="3848"/>
                  </a:cubicBezTo>
                  <a:cubicBezTo>
                    <a:pt x="4007" y="3780"/>
                    <a:pt x="4233" y="3712"/>
                    <a:pt x="4459" y="3622"/>
                  </a:cubicBezTo>
                  <a:close/>
                  <a:moveTo>
                    <a:pt x="3373" y="3984"/>
                  </a:moveTo>
                  <a:cubicBezTo>
                    <a:pt x="3463" y="4210"/>
                    <a:pt x="3554" y="4459"/>
                    <a:pt x="3667" y="4708"/>
                  </a:cubicBezTo>
                  <a:cubicBezTo>
                    <a:pt x="3350" y="4799"/>
                    <a:pt x="3056" y="4912"/>
                    <a:pt x="2739" y="5025"/>
                  </a:cubicBezTo>
                  <a:cubicBezTo>
                    <a:pt x="2626" y="4776"/>
                    <a:pt x="2513" y="4527"/>
                    <a:pt x="2400" y="4256"/>
                  </a:cubicBezTo>
                  <a:cubicBezTo>
                    <a:pt x="2739" y="4165"/>
                    <a:pt x="3056" y="4074"/>
                    <a:pt x="3373" y="3984"/>
                  </a:cubicBezTo>
                  <a:close/>
                  <a:moveTo>
                    <a:pt x="6270" y="4210"/>
                  </a:moveTo>
                  <a:cubicBezTo>
                    <a:pt x="6428" y="4459"/>
                    <a:pt x="6587" y="4708"/>
                    <a:pt x="6813" y="4889"/>
                  </a:cubicBezTo>
                  <a:cubicBezTo>
                    <a:pt x="6406" y="5025"/>
                    <a:pt x="6021" y="5138"/>
                    <a:pt x="5636" y="5251"/>
                  </a:cubicBezTo>
                  <a:cubicBezTo>
                    <a:pt x="5523" y="5048"/>
                    <a:pt x="5432" y="4821"/>
                    <a:pt x="5342" y="4618"/>
                  </a:cubicBezTo>
                  <a:cubicBezTo>
                    <a:pt x="5659" y="4504"/>
                    <a:pt x="5976" y="4369"/>
                    <a:pt x="6270" y="4210"/>
                  </a:cubicBezTo>
                  <a:close/>
                  <a:moveTo>
                    <a:pt x="1970" y="4391"/>
                  </a:moveTo>
                  <a:cubicBezTo>
                    <a:pt x="2083" y="4640"/>
                    <a:pt x="2219" y="4912"/>
                    <a:pt x="2332" y="5161"/>
                  </a:cubicBezTo>
                  <a:cubicBezTo>
                    <a:pt x="2309" y="5161"/>
                    <a:pt x="2264" y="5183"/>
                    <a:pt x="2241" y="5206"/>
                  </a:cubicBezTo>
                  <a:cubicBezTo>
                    <a:pt x="2196" y="5229"/>
                    <a:pt x="2128" y="5297"/>
                    <a:pt x="2060" y="5364"/>
                  </a:cubicBezTo>
                  <a:cubicBezTo>
                    <a:pt x="1947" y="5070"/>
                    <a:pt x="1834" y="4753"/>
                    <a:pt x="1721" y="4459"/>
                  </a:cubicBezTo>
                  <a:cubicBezTo>
                    <a:pt x="1811" y="4437"/>
                    <a:pt x="1902" y="4414"/>
                    <a:pt x="1970" y="4391"/>
                  </a:cubicBezTo>
                  <a:close/>
                  <a:moveTo>
                    <a:pt x="4980" y="4753"/>
                  </a:moveTo>
                  <a:cubicBezTo>
                    <a:pt x="5070" y="4957"/>
                    <a:pt x="5161" y="5161"/>
                    <a:pt x="5251" y="5342"/>
                  </a:cubicBezTo>
                  <a:cubicBezTo>
                    <a:pt x="4957" y="5432"/>
                    <a:pt x="4663" y="5500"/>
                    <a:pt x="4391" y="5568"/>
                  </a:cubicBezTo>
                  <a:cubicBezTo>
                    <a:pt x="4323" y="5387"/>
                    <a:pt x="4256" y="5183"/>
                    <a:pt x="4188" y="5002"/>
                  </a:cubicBezTo>
                  <a:cubicBezTo>
                    <a:pt x="4437" y="4934"/>
                    <a:pt x="4708" y="4844"/>
                    <a:pt x="4980" y="4753"/>
                  </a:cubicBezTo>
                  <a:close/>
                  <a:moveTo>
                    <a:pt x="3848" y="5116"/>
                  </a:moveTo>
                  <a:cubicBezTo>
                    <a:pt x="3939" y="5297"/>
                    <a:pt x="4007" y="5455"/>
                    <a:pt x="4097" y="5636"/>
                  </a:cubicBezTo>
                  <a:cubicBezTo>
                    <a:pt x="3780" y="5704"/>
                    <a:pt x="3486" y="5772"/>
                    <a:pt x="3169" y="5840"/>
                  </a:cubicBezTo>
                  <a:cubicBezTo>
                    <a:pt x="3079" y="5704"/>
                    <a:pt x="3011" y="5546"/>
                    <a:pt x="2943" y="5410"/>
                  </a:cubicBezTo>
                  <a:cubicBezTo>
                    <a:pt x="3237" y="5319"/>
                    <a:pt x="3554" y="5206"/>
                    <a:pt x="3848" y="5116"/>
                  </a:cubicBezTo>
                  <a:close/>
                  <a:moveTo>
                    <a:pt x="2536" y="5523"/>
                  </a:moveTo>
                  <a:cubicBezTo>
                    <a:pt x="2626" y="5659"/>
                    <a:pt x="2694" y="5795"/>
                    <a:pt x="2785" y="5930"/>
                  </a:cubicBezTo>
                  <a:cubicBezTo>
                    <a:pt x="2626" y="5953"/>
                    <a:pt x="2468" y="5998"/>
                    <a:pt x="2309" y="6021"/>
                  </a:cubicBezTo>
                  <a:cubicBezTo>
                    <a:pt x="2309" y="5998"/>
                    <a:pt x="2287" y="5976"/>
                    <a:pt x="2287" y="5930"/>
                  </a:cubicBezTo>
                  <a:cubicBezTo>
                    <a:pt x="2241" y="5795"/>
                    <a:pt x="2173" y="5659"/>
                    <a:pt x="2128" y="5523"/>
                  </a:cubicBezTo>
                  <a:close/>
                  <a:moveTo>
                    <a:pt x="4754" y="1"/>
                  </a:moveTo>
                  <a:cubicBezTo>
                    <a:pt x="3396" y="69"/>
                    <a:pt x="1925" y="363"/>
                    <a:pt x="589" y="702"/>
                  </a:cubicBezTo>
                  <a:cubicBezTo>
                    <a:pt x="453" y="748"/>
                    <a:pt x="431" y="883"/>
                    <a:pt x="453" y="974"/>
                  </a:cubicBezTo>
                  <a:cubicBezTo>
                    <a:pt x="431" y="997"/>
                    <a:pt x="431" y="997"/>
                    <a:pt x="408" y="1019"/>
                  </a:cubicBezTo>
                  <a:cubicBezTo>
                    <a:pt x="1" y="1585"/>
                    <a:pt x="363" y="2264"/>
                    <a:pt x="567" y="2852"/>
                  </a:cubicBezTo>
                  <a:cubicBezTo>
                    <a:pt x="589" y="2965"/>
                    <a:pt x="634" y="3079"/>
                    <a:pt x="680" y="3192"/>
                  </a:cubicBezTo>
                  <a:lnTo>
                    <a:pt x="657" y="3192"/>
                  </a:lnTo>
                  <a:cubicBezTo>
                    <a:pt x="551" y="3234"/>
                    <a:pt x="584" y="3375"/>
                    <a:pt x="681" y="3375"/>
                  </a:cubicBezTo>
                  <a:cubicBezTo>
                    <a:pt x="688" y="3375"/>
                    <a:pt x="695" y="3374"/>
                    <a:pt x="702" y="3373"/>
                  </a:cubicBezTo>
                  <a:lnTo>
                    <a:pt x="725" y="3373"/>
                  </a:lnTo>
                  <a:cubicBezTo>
                    <a:pt x="1042" y="4278"/>
                    <a:pt x="1381" y="5183"/>
                    <a:pt x="1721" y="6089"/>
                  </a:cubicBezTo>
                  <a:cubicBezTo>
                    <a:pt x="1778" y="6242"/>
                    <a:pt x="1884" y="6298"/>
                    <a:pt x="1998" y="6298"/>
                  </a:cubicBezTo>
                  <a:cubicBezTo>
                    <a:pt x="2018" y="6298"/>
                    <a:pt x="2039" y="6296"/>
                    <a:pt x="2060" y="6292"/>
                  </a:cubicBezTo>
                  <a:cubicBezTo>
                    <a:pt x="2083" y="6338"/>
                    <a:pt x="2151" y="6383"/>
                    <a:pt x="2219" y="6383"/>
                  </a:cubicBezTo>
                  <a:cubicBezTo>
                    <a:pt x="2490" y="6383"/>
                    <a:pt x="2785" y="6383"/>
                    <a:pt x="3056" y="6360"/>
                  </a:cubicBezTo>
                  <a:cubicBezTo>
                    <a:pt x="3101" y="6428"/>
                    <a:pt x="3147" y="6496"/>
                    <a:pt x="3215" y="6564"/>
                  </a:cubicBezTo>
                  <a:cubicBezTo>
                    <a:pt x="3242" y="6606"/>
                    <a:pt x="3283" y="6624"/>
                    <a:pt x="3323" y="6624"/>
                  </a:cubicBezTo>
                  <a:cubicBezTo>
                    <a:pt x="3414" y="6624"/>
                    <a:pt x="3504" y="6531"/>
                    <a:pt x="3441" y="6406"/>
                  </a:cubicBezTo>
                  <a:lnTo>
                    <a:pt x="3418" y="6315"/>
                  </a:lnTo>
                  <a:cubicBezTo>
                    <a:pt x="4618" y="6202"/>
                    <a:pt x="5817" y="5930"/>
                    <a:pt x="6971" y="5546"/>
                  </a:cubicBezTo>
                  <a:cubicBezTo>
                    <a:pt x="7243" y="5455"/>
                    <a:pt x="7266" y="5161"/>
                    <a:pt x="7130" y="4980"/>
                  </a:cubicBezTo>
                  <a:cubicBezTo>
                    <a:pt x="7243" y="4957"/>
                    <a:pt x="7334" y="4867"/>
                    <a:pt x="7266" y="4708"/>
                  </a:cubicBezTo>
                  <a:cubicBezTo>
                    <a:pt x="6881" y="3803"/>
                    <a:pt x="6406" y="2920"/>
                    <a:pt x="5998" y="2015"/>
                  </a:cubicBezTo>
                  <a:cubicBezTo>
                    <a:pt x="5885" y="1743"/>
                    <a:pt x="5749" y="1472"/>
                    <a:pt x="5591" y="1223"/>
                  </a:cubicBezTo>
                  <a:cubicBezTo>
                    <a:pt x="5636" y="1155"/>
                    <a:pt x="5591" y="1042"/>
                    <a:pt x="5478" y="1042"/>
                  </a:cubicBezTo>
                  <a:cubicBezTo>
                    <a:pt x="5319" y="838"/>
                    <a:pt x="5161" y="634"/>
                    <a:pt x="4980" y="453"/>
                  </a:cubicBezTo>
                  <a:cubicBezTo>
                    <a:pt x="5093" y="272"/>
                    <a:pt x="5002" y="1"/>
                    <a:pt x="47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926;p33"/>
            <p:cNvSpPr/>
            <p:nvPr/>
          </p:nvSpPr>
          <p:spPr>
            <a:xfrm>
              <a:off x="1839248" y="4288233"/>
              <a:ext cx="368" cy="1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3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927;p33"/>
            <p:cNvSpPr/>
            <p:nvPr/>
          </p:nvSpPr>
          <p:spPr>
            <a:xfrm>
              <a:off x="1756308" y="4203529"/>
              <a:ext cx="89909" cy="88222"/>
            </a:xfrm>
            <a:custGeom>
              <a:avLst/>
              <a:gdLst/>
              <a:ahLst/>
              <a:cxnLst/>
              <a:rect l="l" t="t" r="r" b="b"/>
              <a:pathLst>
                <a:path w="5863" h="5753" extrusionOk="0">
                  <a:moveTo>
                    <a:pt x="4324" y="455"/>
                  </a:moveTo>
                  <a:cubicBezTo>
                    <a:pt x="4346" y="772"/>
                    <a:pt x="4414" y="1089"/>
                    <a:pt x="4459" y="1383"/>
                  </a:cubicBezTo>
                  <a:cubicBezTo>
                    <a:pt x="4052" y="1451"/>
                    <a:pt x="3667" y="1541"/>
                    <a:pt x="3260" y="1632"/>
                  </a:cubicBezTo>
                  <a:cubicBezTo>
                    <a:pt x="3169" y="1338"/>
                    <a:pt x="3101" y="1066"/>
                    <a:pt x="2988" y="795"/>
                  </a:cubicBezTo>
                  <a:cubicBezTo>
                    <a:pt x="3441" y="727"/>
                    <a:pt x="3893" y="636"/>
                    <a:pt x="4301" y="455"/>
                  </a:cubicBezTo>
                  <a:close/>
                  <a:moveTo>
                    <a:pt x="2830" y="817"/>
                  </a:moveTo>
                  <a:cubicBezTo>
                    <a:pt x="2852" y="1111"/>
                    <a:pt x="2875" y="1406"/>
                    <a:pt x="2898" y="1700"/>
                  </a:cubicBezTo>
                  <a:cubicBezTo>
                    <a:pt x="2649" y="1768"/>
                    <a:pt x="2422" y="1836"/>
                    <a:pt x="2173" y="1881"/>
                  </a:cubicBezTo>
                  <a:cubicBezTo>
                    <a:pt x="2083" y="1564"/>
                    <a:pt x="2015" y="1247"/>
                    <a:pt x="1902" y="930"/>
                  </a:cubicBezTo>
                  <a:cubicBezTo>
                    <a:pt x="2015" y="908"/>
                    <a:pt x="2106" y="908"/>
                    <a:pt x="2219" y="885"/>
                  </a:cubicBezTo>
                  <a:cubicBezTo>
                    <a:pt x="2422" y="863"/>
                    <a:pt x="2626" y="840"/>
                    <a:pt x="2830" y="817"/>
                  </a:cubicBezTo>
                  <a:close/>
                  <a:moveTo>
                    <a:pt x="4527" y="1723"/>
                  </a:moveTo>
                  <a:cubicBezTo>
                    <a:pt x="4549" y="1896"/>
                    <a:pt x="4591" y="2070"/>
                    <a:pt x="4615" y="2243"/>
                  </a:cubicBezTo>
                  <a:lnTo>
                    <a:pt x="4595" y="2243"/>
                  </a:lnTo>
                  <a:cubicBezTo>
                    <a:pt x="4210" y="2311"/>
                    <a:pt x="3871" y="2424"/>
                    <a:pt x="3509" y="2537"/>
                  </a:cubicBezTo>
                  <a:cubicBezTo>
                    <a:pt x="3463" y="2356"/>
                    <a:pt x="3418" y="2175"/>
                    <a:pt x="3350" y="1994"/>
                  </a:cubicBezTo>
                  <a:cubicBezTo>
                    <a:pt x="3758" y="1904"/>
                    <a:pt x="4142" y="1813"/>
                    <a:pt x="4527" y="1723"/>
                  </a:cubicBezTo>
                  <a:close/>
                  <a:moveTo>
                    <a:pt x="2966" y="2062"/>
                  </a:moveTo>
                  <a:cubicBezTo>
                    <a:pt x="2988" y="2243"/>
                    <a:pt x="3033" y="2447"/>
                    <a:pt x="3079" y="2628"/>
                  </a:cubicBezTo>
                  <a:cubicBezTo>
                    <a:pt x="3056" y="2650"/>
                    <a:pt x="3056" y="2650"/>
                    <a:pt x="3033" y="2650"/>
                  </a:cubicBezTo>
                  <a:cubicBezTo>
                    <a:pt x="2807" y="2696"/>
                    <a:pt x="2603" y="2718"/>
                    <a:pt x="2400" y="2741"/>
                  </a:cubicBezTo>
                  <a:cubicBezTo>
                    <a:pt x="2332" y="2560"/>
                    <a:pt x="2287" y="2379"/>
                    <a:pt x="2241" y="2175"/>
                  </a:cubicBezTo>
                  <a:cubicBezTo>
                    <a:pt x="2490" y="2153"/>
                    <a:pt x="2717" y="2107"/>
                    <a:pt x="2966" y="2062"/>
                  </a:cubicBezTo>
                  <a:close/>
                  <a:moveTo>
                    <a:pt x="1743" y="953"/>
                  </a:moveTo>
                  <a:lnTo>
                    <a:pt x="1743" y="953"/>
                  </a:lnTo>
                  <a:cubicBezTo>
                    <a:pt x="1721" y="1293"/>
                    <a:pt x="1743" y="1632"/>
                    <a:pt x="1811" y="1971"/>
                  </a:cubicBezTo>
                  <a:cubicBezTo>
                    <a:pt x="1608" y="2039"/>
                    <a:pt x="1404" y="2085"/>
                    <a:pt x="1200" y="2130"/>
                  </a:cubicBezTo>
                  <a:cubicBezTo>
                    <a:pt x="1049" y="2173"/>
                    <a:pt x="1104" y="2380"/>
                    <a:pt x="1246" y="2380"/>
                  </a:cubicBezTo>
                  <a:cubicBezTo>
                    <a:pt x="1253" y="2380"/>
                    <a:pt x="1261" y="2380"/>
                    <a:pt x="1268" y="2379"/>
                  </a:cubicBezTo>
                  <a:cubicBezTo>
                    <a:pt x="1449" y="2334"/>
                    <a:pt x="1653" y="2288"/>
                    <a:pt x="1857" y="2266"/>
                  </a:cubicBezTo>
                  <a:cubicBezTo>
                    <a:pt x="1879" y="2447"/>
                    <a:pt x="1925" y="2628"/>
                    <a:pt x="1970" y="2809"/>
                  </a:cubicBezTo>
                  <a:cubicBezTo>
                    <a:pt x="1721" y="2809"/>
                    <a:pt x="1472" y="2832"/>
                    <a:pt x="1223" y="2832"/>
                  </a:cubicBezTo>
                  <a:cubicBezTo>
                    <a:pt x="1200" y="2832"/>
                    <a:pt x="1178" y="2854"/>
                    <a:pt x="1178" y="2854"/>
                  </a:cubicBezTo>
                  <a:cubicBezTo>
                    <a:pt x="997" y="2220"/>
                    <a:pt x="793" y="1587"/>
                    <a:pt x="521" y="998"/>
                  </a:cubicBezTo>
                  <a:lnTo>
                    <a:pt x="521" y="998"/>
                  </a:lnTo>
                  <a:cubicBezTo>
                    <a:pt x="655" y="1022"/>
                    <a:pt x="795" y="1032"/>
                    <a:pt x="937" y="1032"/>
                  </a:cubicBezTo>
                  <a:cubicBezTo>
                    <a:pt x="1203" y="1032"/>
                    <a:pt x="1478" y="997"/>
                    <a:pt x="1743" y="953"/>
                  </a:cubicBezTo>
                  <a:close/>
                  <a:moveTo>
                    <a:pt x="3147" y="2990"/>
                  </a:moveTo>
                  <a:cubicBezTo>
                    <a:pt x="3215" y="3262"/>
                    <a:pt x="3282" y="3533"/>
                    <a:pt x="3373" y="3805"/>
                  </a:cubicBezTo>
                  <a:cubicBezTo>
                    <a:pt x="3169" y="3827"/>
                    <a:pt x="2966" y="3827"/>
                    <a:pt x="2762" y="3850"/>
                  </a:cubicBezTo>
                  <a:cubicBezTo>
                    <a:pt x="2671" y="3601"/>
                    <a:pt x="2581" y="3329"/>
                    <a:pt x="2490" y="3058"/>
                  </a:cubicBezTo>
                  <a:cubicBezTo>
                    <a:pt x="2717" y="3058"/>
                    <a:pt x="2920" y="3035"/>
                    <a:pt x="3147" y="2990"/>
                  </a:cubicBezTo>
                  <a:close/>
                  <a:moveTo>
                    <a:pt x="2038" y="3103"/>
                  </a:moveTo>
                  <a:cubicBezTo>
                    <a:pt x="2128" y="3375"/>
                    <a:pt x="2219" y="3624"/>
                    <a:pt x="2332" y="3895"/>
                  </a:cubicBezTo>
                  <a:cubicBezTo>
                    <a:pt x="2015" y="3918"/>
                    <a:pt x="1698" y="3940"/>
                    <a:pt x="1404" y="3963"/>
                  </a:cubicBezTo>
                  <a:cubicBezTo>
                    <a:pt x="1359" y="3669"/>
                    <a:pt x="1291" y="3397"/>
                    <a:pt x="1223" y="3103"/>
                  </a:cubicBezTo>
                  <a:close/>
                  <a:moveTo>
                    <a:pt x="3463" y="4122"/>
                  </a:moveTo>
                  <a:cubicBezTo>
                    <a:pt x="3531" y="4416"/>
                    <a:pt x="3622" y="4687"/>
                    <a:pt x="3712" y="4982"/>
                  </a:cubicBezTo>
                  <a:cubicBezTo>
                    <a:pt x="3554" y="4982"/>
                    <a:pt x="3396" y="4982"/>
                    <a:pt x="3215" y="5004"/>
                  </a:cubicBezTo>
                  <a:cubicBezTo>
                    <a:pt x="3101" y="4710"/>
                    <a:pt x="2988" y="4438"/>
                    <a:pt x="2875" y="4144"/>
                  </a:cubicBezTo>
                  <a:cubicBezTo>
                    <a:pt x="3079" y="4144"/>
                    <a:pt x="3260" y="4122"/>
                    <a:pt x="3463" y="4122"/>
                  </a:cubicBezTo>
                  <a:close/>
                  <a:moveTo>
                    <a:pt x="4663" y="2492"/>
                  </a:moveTo>
                  <a:cubicBezTo>
                    <a:pt x="4708" y="2628"/>
                    <a:pt x="4731" y="2741"/>
                    <a:pt x="4754" y="2877"/>
                  </a:cubicBezTo>
                  <a:cubicBezTo>
                    <a:pt x="4912" y="3578"/>
                    <a:pt x="5048" y="4348"/>
                    <a:pt x="5319" y="5027"/>
                  </a:cubicBezTo>
                  <a:cubicBezTo>
                    <a:pt x="5297" y="5027"/>
                    <a:pt x="5297" y="5049"/>
                    <a:pt x="5274" y="5049"/>
                  </a:cubicBezTo>
                  <a:cubicBezTo>
                    <a:pt x="5229" y="4982"/>
                    <a:pt x="5161" y="4959"/>
                    <a:pt x="5070" y="4936"/>
                  </a:cubicBezTo>
                  <a:cubicBezTo>
                    <a:pt x="5036" y="4902"/>
                    <a:pt x="4991" y="4885"/>
                    <a:pt x="4946" y="4885"/>
                  </a:cubicBezTo>
                  <a:cubicBezTo>
                    <a:pt x="4901" y="4885"/>
                    <a:pt x="4855" y="4902"/>
                    <a:pt x="4821" y="4936"/>
                  </a:cubicBezTo>
                  <a:cubicBezTo>
                    <a:pt x="4595" y="4936"/>
                    <a:pt x="4346" y="4959"/>
                    <a:pt x="4120" y="4959"/>
                  </a:cubicBezTo>
                  <a:cubicBezTo>
                    <a:pt x="4029" y="4665"/>
                    <a:pt x="3961" y="4370"/>
                    <a:pt x="3893" y="4076"/>
                  </a:cubicBezTo>
                  <a:cubicBezTo>
                    <a:pt x="4097" y="4054"/>
                    <a:pt x="4301" y="4031"/>
                    <a:pt x="4505" y="4008"/>
                  </a:cubicBezTo>
                  <a:cubicBezTo>
                    <a:pt x="4618" y="3986"/>
                    <a:pt x="4572" y="3827"/>
                    <a:pt x="4482" y="3805"/>
                  </a:cubicBezTo>
                  <a:cubicBezTo>
                    <a:pt x="4331" y="3805"/>
                    <a:pt x="4180" y="3795"/>
                    <a:pt x="4029" y="3795"/>
                  </a:cubicBezTo>
                  <a:cubicBezTo>
                    <a:pt x="3954" y="3795"/>
                    <a:pt x="3878" y="3797"/>
                    <a:pt x="3803" y="3805"/>
                  </a:cubicBezTo>
                  <a:cubicBezTo>
                    <a:pt x="3735" y="3510"/>
                    <a:pt x="3667" y="3194"/>
                    <a:pt x="3599" y="2899"/>
                  </a:cubicBezTo>
                  <a:cubicBezTo>
                    <a:pt x="3984" y="2809"/>
                    <a:pt x="4346" y="2673"/>
                    <a:pt x="4663" y="2492"/>
                  </a:cubicBezTo>
                  <a:close/>
                  <a:moveTo>
                    <a:pt x="2422" y="4144"/>
                  </a:moveTo>
                  <a:cubicBezTo>
                    <a:pt x="2558" y="4461"/>
                    <a:pt x="2694" y="4755"/>
                    <a:pt x="2852" y="5027"/>
                  </a:cubicBezTo>
                  <a:cubicBezTo>
                    <a:pt x="2422" y="5049"/>
                    <a:pt x="1970" y="5027"/>
                    <a:pt x="1562" y="5185"/>
                  </a:cubicBezTo>
                  <a:cubicBezTo>
                    <a:pt x="1540" y="4846"/>
                    <a:pt x="1495" y="4506"/>
                    <a:pt x="1449" y="4167"/>
                  </a:cubicBezTo>
                  <a:cubicBezTo>
                    <a:pt x="1766" y="4167"/>
                    <a:pt x="2106" y="4167"/>
                    <a:pt x="2422" y="4144"/>
                  </a:cubicBezTo>
                  <a:close/>
                  <a:moveTo>
                    <a:pt x="4071" y="1"/>
                  </a:moveTo>
                  <a:cubicBezTo>
                    <a:pt x="3361" y="1"/>
                    <a:pt x="2633" y="188"/>
                    <a:pt x="1925" y="274"/>
                  </a:cubicBezTo>
                  <a:cubicBezTo>
                    <a:pt x="1313" y="342"/>
                    <a:pt x="657" y="274"/>
                    <a:pt x="137" y="591"/>
                  </a:cubicBezTo>
                  <a:cubicBezTo>
                    <a:pt x="137" y="591"/>
                    <a:pt x="159" y="591"/>
                    <a:pt x="159" y="614"/>
                  </a:cubicBezTo>
                  <a:cubicBezTo>
                    <a:pt x="46" y="681"/>
                    <a:pt x="1" y="817"/>
                    <a:pt x="137" y="885"/>
                  </a:cubicBezTo>
                  <a:cubicBezTo>
                    <a:pt x="182" y="908"/>
                    <a:pt x="204" y="908"/>
                    <a:pt x="227" y="908"/>
                  </a:cubicBezTo>
                  <a:cubicBezTo>
                    <a:pt x="227" y="953"/>
                    <a:pt x="204" y="976"/>
                    <a:pt x="227" y="998"/>
                  </a:cubicBezTo>
                  <a:cubicBezTo>
                    <a:pt x="589" y="2469"/>
                    <a:pt x="951" y="3940"/>
                    <a:pt x="1042" y="5479"/>
                  </a:cubicBezTo>
                  <a:cubicBezTo>
                    <a:pt x="1054" y="5661"/>
                    <a:pt x="1196" y="5752"/>
                    <a:pt x="1332" y="5752"/>
                  </a:cubicBezTo>
                  <a:cubicBezTo>
                    <a:pt x="1450" y="5752"/>
                    <a:pt x="1564" y="5684"/>
                    <a:pt x="1585" y="5547"/>
                  </a:cubicBezTo>
                  <a:cubicBezTo>
                    <a:pt x="1789" y="5615"/>
                    <a:pt x="2009" y="5632"/>
                    <a:pt x="2236" y="5632"/>
                  </a:cubicBezTo>
                  <a:cubicBezTo>
                    <a:pt x="2462" y="5632"/>
                    <a:pt x="2694" y="5615"/>
                    <a:pt x="2920" y="5615"/>
                  </a:cubicBezTo>
                  <a:cubicBezTo>
                    <a:pt x="3622" y="5615"/>
                    <a:pt x="4346" y="5593"/>
                    <a:pt x="5048" y="5547"/>
                  </a:cubicBezTo>
                  <a:cubicBezTo>
                    <a:pt x="5093" y="5547"/>
                    <a:pt x="5138" y="5525"/>
                    <a:pt x="5161" y="5502"/>
                  </a:cubicBezTo>
                  <a:cubicBezTo>
                    <a:pt x="5184" y="5502"/>
                    <a:pt x="5184" y="5525"/>
                    <a:pt x="5206" y="5525"/>
                  </a:cubicBezTo>
                  <a:cubicBezTo>
                    <a:pt x="5229" y="5525"/>
                    <a:pt x="5274" y="5525"/>
                    <a:pt x="5319" y="5547"/>
                  </a:cubicBezTo>
                  <a:cubicBezTo>
                    <a:pt x="5319" y="5547"/>
                    <a:pt x="5410" y="5525"/>
                    <a:pt x="5432" y="5525"/>
                  </a:cubicBezTo>
                  <a:cubicBezTo>
                    <a:pt x="5478" y="5525"/>
                    <a:pt x="5523" y="5502"/>
                    <a:pt x="5568" y="5479"/>
                  </a:cubicBezTo>
                  <a:cubicBezTo>
                    <a:pt x="5598" y="5497"/>
                    <a:pt x="5632" y="5506"/>
                    <a:pt x="5666" y="5506"/>
                  </a:cubicBezTo>
                  <a:cubicBezTo>
                    <a:pt x="5764" y="5506"/>
                    <a:pt x="5862" y="5438"/>
                    <a:pt x="5862" y="5321"/>
                  </a:cubicBezTo>
                  <a:cubicBezTo>
                    <a:pt x="5795" y="4506"/>
                    <a:pt x="5478" y="3714"/>
                    <a:pt x="5274" y="2922"/>
                  </a:cubicBezTo>
                  <a:cubicBezTo>
                    <a:pt x="5163" y="2476"/>
                    <a:pt x="5051" y="2052"/>
                    <a:pt x="4940" y="1607"/>
                  </a:cubicBezTo>
                  <a:lnTo>
                    <a:pt x="4940" y="1607"/>
                  </a:lnTo>
                  <a:cubicBezTo>
                    <a:pt x="5064" y="1538"/>
                    <a:pt x="5048" y="1314"/>
                    <a:pt x="4909" y="1314"/>
                  </a:cubicBezTo>
                  <a:cubicBezTo>
                    <a:pt x="4903" y="1314"/>
                    <a:pt x="4896" y="1314"/>
                    <a:pt x="4889" y="1315"/>
                  </a:cubicBezTo>
                  <a:cubicBezTo>
                    <a:pt x="4889" y="1315"/>
                    <a:pt x="4867" y="1315"/>
                    <a:pt x="4844" y="1338"/>
                  </a:cubicBezTo>
                  <a:cubicBezTo>
                    <a:pt x="4754" y="953"/>
                    <a:pt x="4663" y="591"/>
                    <a:pt x="4550" y="229"/>
                  </a:cubicBezTo>
                  <a:cubicBezTo>
                    <a:pt x="4531" y="173"/>
                    <a:pt x="4482" y="132"/>
                    <a:pt x="4427" y="132"/>
                  </a:cubicBezTo>
                  <a:cubicBezTo>
                    <a:pt x="4415" y="132"/>
                    <a:pt x="4403" y="134"/>
                    <a:pt x="4391" y="138"/>
                  </a:cubicBezTo>
                  <a:cubicBezTo>
                    <a:pt x="4346" y="70"/>
                    <a:pt x="4278" y="3"/>
                    <a:pt x="4188" y="3"/>
                  </a:cubicBezTo>
                  <a:cubicBezTo>
                    <a:pt x="4149" y="1"/>
                    <a:pt x="4110" y="1"/>
                    <a:pt x="40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928;p33"/>
            <p:cNvSpPr/>
            <p:nvPr/>
          </p:nvSpPr>
          <p:spPr>
            <a:xfrm>
              <a:off x="1448729" y="4209018"/>
              <a:ext cx="307283" cy="107958"/>
            </a:xfrm>
            <a:custGeom>
              <a:avLst/>
              <a:gdLst/>
              <a:ahLst/>
              <a:cxnLst/>
              <a:rect l="l" t="t" r="r" b="b"/>
              <a:pathLst>
                <a:path w="20038" h="7040" extrusionOk="0">
                  <a:moveTo>
                    <a:pt x="19064" y="595"/>
                  </a:moveTo>
                  <a:cubicBezTo>
                    <a:pt x="19064" y="912"/>
                    <a:pt x="19064" y="1251"/>
                    <a:pt x="19064" y="1591"/>
                  </a:cubicBezTo>
                  <a:lnTo>
                    <a:pt x="19041" y="1591"/>
                  </a:lnTo>
                  <a:cubicBezTo>
                    <a:pt x="18657" y="1613"/>
                    <a:pt x="18272" y="1636"/>
                    <a:pt x="17887" y="1681"/>
                  </a:cubicBezTo>
                  <a:cubicBezTo>
                    <a:pt x="17842" y="1410"/>
                    <a:pt x="17797" y="1138"/>
                    <a:pt x="17751" y="867"/>
                  </a:cubicBezTo>
                  <a:cubicBezTo>
                    <a:pt x="18181" y="776"/>
                    <a:pt x="18611" y="686"/>
                    <a:pt x="19064" y="595"/>
                  </a:cubicBezTo>
                  <a:close/>
                  <a:moveTo>
                    <a:pt x="17389" y="935"/>
                  </a:moveTo>
                  <a:lnTo>
                    <a:pt x="17389" y="935"/>
                  </a:lnTo>
                  <a:cubicBezTo>
                    <a:pt x="17367" y="1183"/>
                    <a:pt x="17344" y="1455"/>
                    <a:pt x="17367" y="1704"/>
                  </a:cubicBezTo>
                  <a:cubicBezTo>
                    <a:pt x="17027" y="1727"/>
                    <a:pt x="16688" y="1749"/>
                    <a:pt x="16348" y="1795"/>
                  </a:cubicBezTo>
                  <a:cubicBezTo>
                    <a:pt x="16326" y="1568"/>
                    <a:pt x="16303" y="1365"/>
                    <a:pt x="16280" y="1161"/>
                  </a:cubicBezTo>
                  <a:cubicBezTo>
                    <a:pt x="16665" y="1093"/>
                    <a:pt x="17027" y="1025"/>
                    <a:pt x="17389" y="935"/>
                  </a:cubicBezTo>
                  <a:close/>
                  <a:moveTo>
                    <a:pt x="15805" y="1229"/>
                  </a:moveTo>
                  <a:cubicBezTo>
                    <a:pt x="15782" y="1432"/>
                    <a:pt x="15782" y="1636"/>
                    <a:pt x="15782" y="1840"/>
                  </a:cubicBezTo>
                  <a:cubicBezTo>
                    <a:pt x="15556" y="1840"/>
                    <a:pt x="15307" y="1862"/>
                    <a:pt x="15081" y="1885"/>
                  </a:cubicBezTo>
                  <a:cubicBezTo>
                    <a:pt x="15081" y="1704"/>
                    <a:pt x="15058" y="1546"/>
                    <a:pt x="15058" y="1365"/>
                  </a:cubicBezTo>
                  <a:cubicBezTo>
                    <a:pt x="15307" y="1319"/>
                    <a:pt x="15556" y="1274"/>
                    <a:pt x="15805" y="1229"/>
                  </a:cubicBezTo>
                  <a:close/>
                  <a:moveTo>
                    <a:pt x="14605" y="1432"/>
                  </a:moveTo>
                  <a:lnTo>
                    <a:pt x="14605" y="1432"/>
                  </a:lnTo>
                  <a:cubicBezTo>
                    <a:pt x="14583" y="1591"/>
                    <a:pt x="14583" y="1772"/>
                    <a:pt x="14583" y="1930"/>
                  </a:cubicBezTo>
                  <a:cubicBezTo>
                    <a:pt x="14289" y="1953"/>
                    <a:pt x="13994" y="1976"/>
                    <a:pt x="13678" y="1998"/>
                  </a:cubicBezTo>
                  <a:cubicBezTo>
                    <a:pt x="13678" y="1862"/>
                    <a:pt x="13655" y="1727"/>
                    <a:pt x="13632" y="1568"/>
                  </a:cubicBezTo>
                  <a:cubicBezTo>
                    <a:pt x="13949" y="1523"/>
                    <a:pt x="14266" y="1478"/>
                    <a:pt x="14605" y="1432"/>
                  </a:cubicBezTo>
                  <a:close/>
                  <a:moveTo>
                    <a:pt x="13225" y="1636"/>
                  </a:moveTo>
                  <a:lnTo>
                    <a:pt x="13225" y="1636"/>
                  </a:lnTo>
                  <a:cubicBezTo>
                    <a:pt x="13202" y="1772"/>
                    <a:pt x="13202" y="1908"/>
                    <a:pt x="13180" y="2044"/>
                  </a:cubicBezTo>
                  <a:cubicBezTo>
                    <a:pt x="12999" y="2066"/>
                    <a:pt x="12818" y="2089"/>
                    <a:pt x="12637" y="2089"/>
                  </a:cubicBezTo>
                  <a:cubicBezTo>
                    <a:pt x="12614" y="1976"/>
                    <a:pt x="12591" y="1840"/>
                    <a:pt x="12546" y="1727"/>
                  </a:cubicBezTo>
                  <a:cubicBezTo>
                    <a:pt x="12772" y="1704"/>
                    <a:pt x="12999" y="1659"/>
                    <a:pt x="13225" y="1636"/>
                  </a:cubicBezTo>
                  <a:close/>
                  <a:moveTo>
                    <a:pt x="12274" y="1749"/>
                  </a:moveTo>
                  <a:cubicBezTo>
                    <a:pt x="12274" y="1885"/>
                    <a:pt x="12274" y="1998"/>
                    <a:pt x="12252" y="2134"/>
                  </a:cubicBezTo>
                  <a:cubicBezTo>
                    <a:pt x="11890" y="2157"/>
                    <a:pt x="11528" y="2202"/>
                    <a:pt x="11165" y="2247"/>
                  </a:cubicBezTo>
                  <a:cubicBezTo>
                    <a:pt x="11165" y="2111"/>
                    <a:pt x="11143" y="1998"/>
                    <a:pt x="11143" y="1885"/>
                  </a:cubicBezTo>
                  <a:cubicBezTo>
                    <a:pt x="11528" y="1840"/>
                    <a:pt x="11912" y="1795"/>
                    <a:pt x="12274" y="1749"/>
                  </a:cubicBezTo>
                  <a:close/>
                  <a:moveTo>
                    <a:pt x="10871" y="1908"/>
                  </a:moveTo>
                  <a:cubicBezTo>
                    <a:pt x="10849" y="2021"/>
                    <a:pt x="10826" y="2134"/>
                    <a:pt x="10803" y="2270"/>
                  </a:cubicBezTo>
                  <a:cubicBezTo>
                    <a:pt x="10419" y="2315"/>
                    <a:pt x="10056" y="2338"/>
                    <a:pt x="9672" y="2383"/>
                  </a:cubicBezTo>
                  <a:lnTo>
                    <a:pt x="9672" y="1998"/>
                  </a:lnTo>
                  <a:cubicBezTo>
                    <a:pt x="9943" y="1976"/>
                    <a:pt x="10192" y="1953"/>
                    <a:pt x="10464" y="1930"/>
                  </a:cubicBezTo>
                  <a:lnTo>
                    <a:pt x="10441" y="1930"/>
                  </a:lnTo>
                  <a:cubicBezTo>
                    <a:pt x="10577" y="1930"/>
                    <a:pt x="10735" y="1908"/>
                    <a:pt x="10871" y="1908"/>
                  </a:cubicBezTo>
                  <a:close/>
                  <a:moveTo>
                    <a:pt x="19064" y="1953"/>
                  </a:moveTo>
                  <a:cubicBezTo>
                    <a:pt x="19064" y="2157"/>
                    <a:pt x="19064" y="2383"/>
                    <a:pt x="19087" y="2587"/>
                  </a:cubicBezTo>
                  <a:lnTo>
                    <a:pt x="17978" y="2587"/>
                  </a:lnTo>
                  <a:cubicBezTo>
                    <a:pt x="17955" y="2428"/>
                    <a:pt x="17955" y="2270"/>
                    <a:pt x="17932" y="2111"/>
                  </a:cubicBezTo>
                  <a:cubicBezTo>
                    <a:pt x="18317" y="2066"/>
                    <a:pt x="18679" y="1998"/>
                    <a:pt x="19064" y="1953"/>
                  </a:cubicBezTo>
                  <a:close/>
                  <a:moveTo>
                    <a:pt x="17389" y="2179"/>
                  </a:moveTo>
                  <a:cubicBezTo>
                    <a:pt x="17389" y="2315"/>
                    <a:pt x="17412" y="2451"/>
                    <a:pt x="17412" y="2609"/>
                  </a:cubicBezTo>
                  <a:cubicBezTo>
                    <a:pt x="17072" y="2609"/>
                    <a:pt x="16733" y="2632"/>
                    <a:pt x="16371" y="2655"/>
                  </a:cubicBezTo>
                  <a:cubicBezTo>
                    <a:pt x="16371" y="2541"/>
                    <a:pt x="16371" y="2406"/>
                    <a:pt x="16371" y="2292"/>
                  </a:cubicBezTo>
                  <a:lnTo>
                    <a:pt x="17389" y="2179"/>
                  </a:lnTo>
                  <a:close/>
                  <a:moveTo>
                    <a:pt x="9355" y="2044"/>
                  </a:moveTo>
                  <a:cubicBezTo>
                    <a:pt x="9332" y="2157"/>
                    <a:pt x="9310" y="2292"/>
                    <a:pt x="9287" y="2428"/>
                  </a:cubicBezTo>
                  <a:cubicBezTo>
                    <a:pt x="8902" y="2474"/>
                    <a:pt x="8517" y="2519"/>
                    <a:pt x="8110" y="2564"/>
                  </a:cubicBezTo>
                  <a:cubicBezTo>
                    <a:pt x="8110" y="2451"/>
                    <a:pt x="8110" y="2360"/>
                    <a:pt x="8087" y="2270"/>
                  </a:cubicBezTo>
                  <a:cubicBezTo>
                    <a:pt x="8076" y="2225"/>
                    <a:pt x="8031" y="2202"/>
                    <a:pt x="7986" y="2202"/>
                  </a:cubicBezTo>
                  <a:cubicBezTo>
                    <a:pt x="7940" y="2202"/>
                    <a:pt x="7895" y="2225"/>
                    <a:pt x="7884" y="2270"/>
                  </a:cubicBezTo>
                  <a:cubicBezTo>
                    <a:pt x="7884" y="2383"/>
                    <a:pt x="7861" y="2474"/>
                    <a:pt x="7861" y="2587"/>
                  </a:cubicBezTo>
                  <a:cubicBezTo>
                    <a:pt x="7476" y="2632"/>
                    <a:pt x="7114" y="2677"/>
                    <a:pt x="6752" y="2722"/>
                  </a:cubicBezTo>
                  <a:cubicBezTo>
                    <a:pt x="6752" y="2541"/>
                    <a:pt x="6775" y="2383"/>
                    <a:pt x="6775" y="2202"/>
                  </a:cubicBezTo>
                  <a:cubicBezTo>
                    <a:pt x="7635" y="2157"/>
                    <a:pt x="8495" y="2111"/>
                    <a:pt x="9355" y="2044"/>
                  </a:cubicBezTo>
                  <a:close/>
                  <a:moveTo>
                    <a:pt x="15805" y="2360"/>
                  </a:moveTo>
                  <a:cubicBezTo>
                    <a:pt x="15828" y="2474"/>
                    <a:pt x="15828" y="2587"/>
                    <a:pt x="15828" y="2677"/>
                  </a:cubicBezTo>
                  <a:cubicBezTo>
                    <a:pt x="15601" y="2700"/>
                    <a:pt x="15352" y="2722"/>
                    <a:pt x="15103" y="2722"/>
                  </a:cubicBezTo>
                  <a:cubicBezTo>
                    <a:pt x="15103" y="2632"/>
                    <a:pt x="15103" y="2541"/>
                    <a:pt x="15081" y="2451"/>
                  </a:cubicBezTo>
                  <a:lnTo>
                    <a:pt x="15103" y="2451"/>
                  </a:lnTo>
                  <a:cubicBezTo>
                    <a:pt x="15330" y="2428"/>
                    <a:pt x="15579" y="2406"/>
                    <a:pt x="15805" y="2360"/>
                  </a:cubicBezTo>
                  <a:close/>
                  <a:moveTo>
                    <a:pt x="14605" y="2519"/>
                  </a:moveTo>
                  <a:cubicBezTo>
                    <a:pt x="14628" y="2609"/>
                    <a:pt x="14628" y="2677"/>
                    <a:pt x="14651" y="2768"/>
                  </a:cubicBezTo>
                  <a:cubicBezTo>
                    <a:pt x="14334" y="2813"/>
                    <a:pt x="14017" y="2836"/>
                    <a:pt x="13723" y="2858"/>
                  </a:cubicBezTo>
                  <a:cubicBezTo>
                    <a:pt x="13723" y="2790"/>
                    <a:pt x="13700" y="2700"/>
                    <a:pt x="13700" y="2609"/>
                  </a:cubicBezTo>
                  <a:cubicBezTo>
                    <a:pt x="14017" y="2587"/>
                    <a:pt x="14311" y="2541"/>
                    <a:pt x="14605" y="2519"/>
                  </a:cubicBezTo>
                  <a:close/>
                  <a:moveTo>
                    <a:pt x="6503" y="2202"/>
                  </a:moveTo>
                  <a:lnTo>
                    <a:pt x="6503" y="2202"/>
                  </a:lnTo>
                  <a:cubicBezTo>
                    <a:pt x="6458" y="2383"/>
                    <a:pt x="6435" y="2564"/>
                    <a:pt x="6390" y="2745"/>
                  </a:cubicBezTo>
                  <a:cubicBezTo>
                    <a:pt x="6051" y="2790"/>
                    <a:pt x="5711" y="2836"/>
                    <a:pt x="5394" y="2858"/>
                  </a:cubicBezTo>
                  <a:lnTo>
                    <a:pt x="5372" y="2881"/>
                  </a:lnTo>
                  <a:cubicBezTo>
                    <a:pt x="5372" y="2677"/>
                    <a:pt x="5372" y="2474"/>
                    <a:pt x="5372" y="2292"/>
                  </a:cubicBezTo>
                  <a:cubicBezTo>
                    <a:pt x="5372" y="2292"/>
                    <a:pt x="5372" y="2270"/>
                    <a:pt x="5372" y="2270"/>
                  </a:cubicBezTo>
                  <a:cubicBezTo>
                    <a:pt x="5530" y="2247"/>
                    <a:pt x="5688" y="2247"/>
                    <a:pt x="5847" y="2247"/>
                  </a:cubicBezTo>
                  <a:cubicBezTo>
                    <a:pt x="6073" y="2225"/>
                    <a:pt x="6277" y="2225"/>
                    <a:pt x="6503" y="2202"/>
                  </a:cubicBezTo>
                  <a:close/>
                  <a:moveTo>
                    <a:pt x="13202" y="2677"/>
                  </a:moveTo>
                  <a:cubicBezTo>
                    <a:pt x="13202" y="2768"/>
                    <a:pt x="13202" y="2836"/>
                    <a:pt x="13202" y="2904"/>
                  </a:cubicBezTo>
                  <a:cubicBezTo>
                    <a:pt x="13067" y="2926"/>
                    <a:pt x="12908" y="2949"/>
                    <a:pt x="12750" y="2971"/>
                  </a:cubicBezTo>
                  <a:cubicBezTo>
                    <a:pt x="12727" y="2881"/>
                    <a:pt x="12727" y="2813"/>
                    <a:pt x="12727" y="2722"/>
                  </a:cubicBezTo>
                  <a:cubicBezTo>
                    <a:pt x="12885" y="2722"/>
                    <a:pt x="13044" y="2700"/>
                    <a:pt x="13202" y="2677"/>
                  </a:cubicBezTo>
                  <a:close/>
                  <a:moveTo>
                    <a:pt x="5145" y="2270"/>
                  </a:moveTo>
                  <a:cubicBezTo>
                    <a:pt x="5100" y="2474"/>
                    <a:pt x="5077" y="2700"/>
                    <a:pt x="5055" y="2904"/>
                  </a:cubicBezTo>
                  <a:cubicBezTo>
                    <a:pt x="4738" y="2949"/>
                    <a:pt x="4444" y="2994"/>
                    <a:pt x="4150" y="3017"/>
                  </a:cubicBezTo>
                  <a:cubicBezTo>
                    <a:pt x="4195" y="2790"/>
                    <a:pt x="4217" y="2564"/>
                    <a:pt x="4217" y="2338"/>
                  </a:cubicBezTo>
                  <a:cubicBezTo>
                    <a:pt x="4534" y="2315"/>
                    <a:pt x="4851" y="2292"/>
                    <a:pt x="5145" y="2270"/>
                  </a:cubicBezTo>
                  <a:close/>
                  <a:moveTo>
                    <a:pt x="12252" y="2790"/>
                  </a:moveTo>
                  <a:cubicBezTo>
                    <a:pt x="12252" y="2858"/>
                    <a:pt x="12274" y="2949"/>
                    <a:pt x="12274" y="3017"/>
                  </a:cubicBezTo>
                  <a:cubicBezTo>
                    <a:pt x="11890" y="3062"/>
                    <a:pt x="11528" y="3107"/>
                    <a:pt x="11165" y="3130"/>
                  </a:cubicBezTo>
                  <a:lnTo>
                    <a:pt x="11165" y="2904"/>
                  </a:lnTo>
                  <a:cubicBezTo>
                    <a:pt x="11528" y="2858"/>
                    <a:pt x="11890" y="2813"/>
                    <a:pt x="12252" y="2790"/>
                  </a:cubicBezTo>
                  <a:close/>
                  <a:moveTo>
                    <a:pt x="3380" y="2315"/>
                  </a:moveTo>
                  <a:cubicBezTo>
                    <a:pt x="3584" y="2315"/>
                    <a:pt x="3787" y="2338"/>
                    <a:pt x="3991" y="2338"/>
                  </a:cubicBezTo>
                  <a:cubicBezTo>
                    <a:pt x="3901" y="2564"/>
                    <a:pt x="3810" y="2813"/>
                    <a:pt x="3742" y="3085"/>
                  </a:cubicBezTo>
                  <a:cubicBezTo>
                    <a:pt x="3584" y="3107"/>
                    <a:pt x="3403" y="3130"/>
                    <a:pt x="3244" y="3152"/>
                  </a:cubicBezTo>
                  <a:cubicBezTo>
                    <a:pt x="3312" y="2858"/>
                    <a:pt x="3357" y="2587"/>
                    <a:pt x="3380" y="2315"/>
                  </a:cubicBezTo>
                  <a:close/>
                  <a:moveTo>
                    <a:pt x="10758" y="2926"/>
                  </a:moveTo>
                  <a:lnTo>
                    <a:pt x="10758" y="3175"/>
                  </a:lnTo>
                  <a:cubicBezTo>
                    <a:pt x="10464" y="3220"/>
                    <a:pt x="10170" y="3243"/>
                    <a:pt x="9898" y="3288"/>
                  </a:cubicBezTo>
                  <a:cubicBezTo>
                    <a:pt x="9808" y="3288"/>
                    <a:pt x="9740" y="3311"/>
                    <a:pt x="9649" y="3311"/>
                  </a:cubicBezTo>
                  <a:cubicBezTo>
                    <a:pt x="9649" y="3220"/>
                    <a:pt x="9649" y="3130"/>
                    <a:pt x="9649" y="3039"/>
                  </a:cubicBezTo>
                  <a:cubicBezTo>
                    <a:pt x="10034" y="3017"/>
                    <a:pt x="10396" y="2971"/>
                    <a:pt x="10758" y="2926"/>
                  </a:cubicBezTo>
                  <a:close/>
                  <a:moveTo>
                    <a:pt x="2362" y="2044"/>
                  </a:moveTo>
                  <a:cubicBezTo>
                    <a:pt x="2588" y="2157"/>
                    <a:pt x="2837" y="2225"/>
                    <a:pt x="3086" y="2270"/>
                  </a:cubicBezTo>
                  <a:cubicBezTo>
                    <a:pt x="2995" y="2587"/>
                    <a:pt x="2882" y="2904"/>
                    <a:pt x="2792" y="3220"/>
                  </a:cubicBezTo>
                  <a:cubicBezTo>
                    <a:pt x="2520" y="3243"/>
                    <a:pt x="2226" y="3288"/>
                    <a:pt x="1954" y="3334"/>
                  </a:cubicBezTo>
                  <a:cubicBezTo>
                    <a:pt x="2090" y="2904"/>
                    <a:pt x="2248" y="2451"/>
                    <a:pt x="2362" y="2044"/>
                  </a:cubicBezTo>
                  <a:close/>
                  <a:moveTo>
                    <a:pt x="19087" y="2858"/>
                  </a:moveTo>
                  <a:cubicBezTo>
                    <a:pt x="19109" y="3039"/>
                    <a:pt x="19109" y="3198"/>
                    <a:pt x="19132" y="3356"/>
                  </a:cubicBezTo>
                  <a:cubicBezTo>
                    <a:pt x="18747" y="3401"/>
                    <a:pt x="18362" y="3447"/>
                    <a:pt x="18000" y="3469"/>
                  </a:cubicBezTo>
                  <a:cubicBezTo>
                    <a:pt x="18000" y="3311"/>
                    <a:pt x="17978" y="3152"/>
                    <a:pt x="17978" y="2994"/>
                  </a:cubicBezTo>
                  <a:cubicBezTo>
                    <a:pt x="18362" y="2949"/>
                    <a:pt x="18725" y="2904"/>
                    <a:pt x="19087" y="2858"/>
                  </a:cubicBezTo>
                  <a:close/>
                  <a:moveTo>
                    <a:pt x="9196" y="3085"/>
                  </a:moveTo>
                  <a:cubicBezTo>
                    <a:pt x="9196" y="3175"/>
                    <a:pt x="9196" y="3266"/>
                    <a:pt x="9174" y="3356"/>
                  </a:cubicBezTo>
                  <a:cubicBezTo>
                    <a:pt x="8834" y="3401"/>
                    <a:pt x="8517" y="3447"/>
                    <a:pt x="8178" y="3492"/>
                  </a:cubicBezTo>
                  <a:cubicBezTo>
                    <a:pt x="8178" y="3379"/>
                    <a:pt x="8178" y="3288"/>
                    <a:pt x="8178" y="3198"/>
                  </a:cubicBezTo>
                  <a:cubicBezTo>
                    <a:pt x="8517" y="3152"/>
                    <a:pt x="8857" y="3130"/>
                    <a:pt x="9196" y="3085"/>
                  </a:cubicBezTo>
                  <a:close/>
                  <a:moveTo>
                    <a:pt x="17457" y="3039"/>
                  </a:moveTo>
                  <a:cubicBezTo>
                    <a:pt x="17480" y="3198"/>
                    <a:pt x="17502" y="3356"/>
                    <a:pt x="17525" y="3515"/>
                  </a:cubicBezTo>
                  <a:cubicBezTo>
                    <a:pt x="17163" y="3560"/>
                    <a:pt x="16778" y="3605"/>
                    <a:pt x="16393" y="3628"/>
                  </a:cubicBezTo>
                  <a:cubicBezTo>
                    <a:pt x="16393" y="3469"/>
                    <a:pt x="16393" y="3311"/>
                    <a:pt x="16393" y="3130"/>
                  </a:cubicBezTo>
                  <a:cubicBezTo>
                    <a:pt x="16756" y="3107"/>
                    <a:pt x="17118" y="3085"/>
                    <a:pt x="17457" y="3039"/>
                  </a:cubicBezTo>
                  <a:close/>
                  <a:moveTo>
                    <a:pt x="7816" y="3220"/>
                  </a:moveTo>
                  <a:lnTo>
                    <a:pt x="7816" y="3220"/>
                  </a:lnTo>
                  <a:cubicBezTo>
                    <a:pt x="7793" y="3311"/>
                    <a:pt x="7793" y="3424"/>
                    <a:pt x="7793" y="3537"/>
                  </a:cubicBezTo>
                  <a:cubicBezTo>
                    <a:pt x="7409" y="3582"/>
                    <a:pt x="7046" y="3628"/>
                    <a:pt x="6662" y="3673"/>
                  </a:cubicBezTo>
                  <a:cubicBezTo>
                    <a:pt x="6662" y="3560"/>
                    <a:pt x="6684" y="3424"/>
                    <a:pt x="6684" y="3311"/>
                  </a:cubicBezTo>
                  <a:cubicBezTo>
                    <a:pt x="7069" y="3288"/>
                    <a:pt x="7431" y="3243"/>
                    <a:pt x="7816" y="3220"/>
                  </a:cubicBezTo>
                  <a:close/>
                  <a:moveTo>
                    <a:pt x="15896" y="3175"/>
                  </a:moveTo>
                  <a:cubicBezTo>
                    <a:pt x="15918" y="3356"/>
                    <a:pt x="15941" y="3515"/>
                    <a:pt x="15963" y="3673"/>
                  </a:cubicBezTo>
                  <a:cubicBezTo>
                    <a:pt x="15714" y="3696"/>
                    <a:pt x="15443" y="3741"/>
                    <a:pt x="15171" y="3764"/>
                  </a:cubicBezTo>
                  <a:cubicBezTo>
                    <a:pt x="15171" y="3582"/>
                    <a:pt x="15149" y="3401"/>
                    <a:pt x="15149" y="3243"/>
                  </a:cubicBezTo>
                  <a:lnTo>
                    <a:pt x="15126" y="3243"/>
                  </a:lnTo>
                  <a:cubicBezTo>
                    <a:pt x="15398" y="3220"/>
                    <a:pt x="15647" y="3198"/>
                    <a:pt x="15896" y="3175"/>
                  </a:cubicBezTo>
                  <a:close/>
                  <a:moveTo>
                    <a:pt x="6300" y="3356"/>
                  </a:moveTo>
                  <a:cubicBezTo>
                    <a:pt x="6300" y="3469"/>
                    <a:pt x="6277" y="3605"/>
                    <a:pt x="6254" y="3741"/>
                  </a:cubicBezTo>
                  <a:cubicBezTo>
                    <a:pt x="5960" y="3786"/>
                    <a:pt x="5666" y="3809"/>
                    <a:pt x="5349" y="3854"/>
                  </a:cubicBezTo>
                  <a:cubicBezTo>
                    <a:pt x="5372" y="3718"/>
                    <a:pt x="5372" y="3560"/>
                    <a:pt x="5372" y="3424"/>
                  </a:cubicBezTo>
                  <a:cubicBezTo>
                    <a:pt x="5688" y="3401"/>
                    <a:pt x="6005" y="3379"/>
                    <a:pt x="6300" y="3356"/>
                  </a:cubicBezTo>
                  <a:close/>
                  <a:moveTo>
                    <a:pt x="14696" y="3266"/>
                  </a:moveTo>
                  <a:cubicBezTo>
                    <a:pt x="14719" y="3447"/>
                    <a:pt x="14764" y="3628"/>
                    <a:pt x="14787" y="3809"/>
                  </a:cubicBezTo>
                  <a:cubicBezTo>
                    <a:pt x="14447" y="3831"/>
                    <a:pt x="14108" y="3854"/>
                    <a:pt x="13768" y="3899"/>
                  </a:cubicBezTo>
                  <a:cubicBezTo>
                    <a:pt x="13768" y="3718"/>
                    <a:pt x="13745" y="3537"/>
                    <a:pt x="13745" y="3334"/>
                  </a:cubicBezTo>
                  <a:cubicBezTo>
                    <a:pt x="14062" y="3311"/>
                    <a:pt x="14379" y="3288"/>
                    <a:pt x="14696" y="3266"/>
                  </a:cubicBezTo>
                  <a:close/>
                  <a:moveTo>
                    <a:pt x="13248" y="3379"/>
                  </a:moveTo>
                  <a:cubicBezTo>
                    <a:pt x="13270" y="3560"/>
                    <a:pt x="13315" y="3764"/>
                    <a:pt x="13338" y="3945"/>
                  </a:cubicBezTo>
                  <a:cubicBezTo>
                    <a:pt x="13157" y="3967"/>
                    <a:pt x="12976" y="3967"/>
                    <a:pt x="12818" y="3990"/>
                  </a:cubicBezTo>
                  <a:cubicBezTo>
                    <a:pt x="12795" y="3786"/>
                    <a:pt x="12795" y="3605"/>
                    <a:pt x="12772" y="3401"/>
                  </a:cubicBezTo>
                  <a:lnTo>
                    <a:pt x="13248" y="3379"/>
                  </a:lnTo>
                  <a:close/>
                  <a:moveTo>
                    <a:pt x="4987" y="3447"/>
                  </a:moveTo>
                  <a:cubicBezTo>
                    <a:pt x="4987" y="3605"/>
                    <a:pt x="4964" y="3764"/>
                    <a:pt x="4964" y="3899"/>
                  </a:cubicBezTo>
                  <a:cubicBezTo>
                    <a:pt x="4625" y="3967"/>
                    <a:pt x="4285" y="4012"/>
                    <a:pt x="3946" y="4058"/>
                  </a:cubicBezTo>
                  <a:cubicBezTo>
                    <a:pt x="3968" y="3877"/>
                    <a:pt x="4014" y="3696"/>
                    <a:pt x="4036" y="3515"/>
                  </a:cubicBezTo>
                  <a:cubicBezTo>
                    <a:pt x="4353" y="3492"/>
                    <a:pt x="4670" y="3469"/>
                    <a:pt x="4987" y="3447"/>
                  </a:cubicBezTo>
                  <a:close/>
                  <a:moveTo>
                    <a:pt x="12297" y="3447"/>
                  </a:moveTo>
                  <a:cubicBezTo>
                    <a:pt x="12320" y="3650"/>
                    <a:pt x="12320" y="3854"/>
                    <a:pt x="12342" y="4035"/>
                  </a:cubicBezTo>
                  <a:cubicBezTo>
                    <a:pt x="11958" y="4080"/>
                    <a:pt x="11573" y="4126"/>
                    <a:pt x="11188" y="4171"/>
                  </a:cubicBezTo>
                  <a:cubicBezTo>
                    <a:pt x="11188" y="3967"/>
                    <a:pt x="11165" y="3741"/>
                    <a:pt x="11165" y="3537"/>
                  </a:cubicBezTo>
                  <a:cubicBezTo>
                    <a:pt x="11550" y="3515"/>
                    <a:pt x="11912" y="3469"/>
                    <a:pt x="12297" y="3447"/>
                  </a:cubicBezTo>
                  <a:close/>
                  <a:moveTo>
                    <a:pt x="3629" y="3560"/>
                  </a:moveTo>
                  <a:cubicBezTo>
                    <a:pt x="3606" y="3741"/>
                    <a:pt x="3561" y="3945"/>
                    <a:pt x="3538" y="4126"/>
                  </a:cubicBezTo>
                  <a:cubicBezTo>
                    <a:pt x="3335" y="4148"/>
                    <a:pt x="3154" y="4194"/>
                    <a:pt x="2950" y="4216"/>
                  </a:cubicBezTo>
                  <a:cubicBezTo>
                    <a:pt x="3018" y="4012"/>
                    <a:pt x="3086" y="3809"/>
                    <a:pt x="3131" y="3582"/>
                  </a:cubicBezTo>
                  <a:cubicBezTo>
                    <a:pt x="3312" y="3582"/>
                    <a:pt x="3471" y="3560"/>
                    <a:pt x="3629" y="3560"/>
                  </a:cubicBezTo>
                  <a:close/>
                  <a:moveTo>
                    <a:pt x="10781" y="3582"/>
                  </a:moveTo>
                  <a:cubicBezTo>
                    <a:pt x="10781" y="3786"/>
                    <a:pt x="10803" y="3990"/>
                    <a:pt x="10826" y="4194"/>
                  </a:cubicBezTo>
                  <a:cubicBezTo>
                    <a:pt x="10419" y="4239"/>
                    <a:pt x="10011" y="4284"/>
                    <a:pt x="9604" y="4329"/>
                  </a:cubicBezTo>
                  <a:cubicBezTo>
                    <a:pt x="9604" y="4103"/>
                    <a:pt x="9626" y="3899"/>
                    <a:pt x="9626" y="3696"/>
                  </a:cubicBezTo>
                  <a:cubicBezTo>
                    <a:pt x="9898" y="3673"/>
                    <a:pt x="10170" y="3628"/>
                    <a:pt x="10441" y="3605"/>
                  </a:cubicBezTo>
                  <a:lnTo>
                    <a:pt x="10781" y="3582"/>
                  </a:lnTo>
                  <a:close/>
                  <a:moveTo>
                    <a:pt x="2678" y="3605"/>
                  </a:moveTo>
                  <a:cubicBezTo>
                    <a:pt x="2611" y="3831"/>
                    <a:pt x="2543" y="4058"/>
                    <a:pt x="2475" y="4284"/>
                  </a:cubicBezTo>
                  <a:cubicBezTo>
                    <a:pt x="2158" y="4352"/>
                    <a:pt x="1864" y="4397"/>
                    <a:pt x="1547" y="4443"/>
                  </a:cubicBezTo>
                  <a:cubicBezTo>
                    <a:pt x="1660" y="4171"/>
                    <a:pt x="1751" y="3899"/>
                    <a:pt x="1841" y="3628"/>
                  </a:cubicBezTo>
                  <a:cubicBezTo>
                    <a:pt x="1864" y="3650"/>
                    <a:pt x="1886" y="3650"/>
                    <a:pt x="1932" y="3650"/>
                  </a:cubicBezTo>
                  <a:cubicBezTo>
                    <a:pt x="2181" y="3650"/>
                    <a:pt x="2429" y="3628"/>
                    <a:pt x="2678" y="3605"/>
                  </a:cubicBezTo>
                  <a:close/>
                  <a:moveTo>
                    <a:pt x="9151" y="3764"/>
                  </a:moveTo>
                  <a:cubicBezTo>
                    <a:pt x="9151" y="3967"/>
                    <a:pt x="9151" y="4171"/>
                    <a:pt x="9151" y="4375"/>
                  </a:cubicBezTo>
                  <a:cubicBezTo>
                    <a:pt x="8834" y="4420"/>
                    <a:pt x="8495" y="4443"/>
                    <a:pt x="8155" y="4488"/>
                  </a:cubicBezTo>
                  <a:cubicBezTo>
                    <a:pt x="8178" y="4284"/>
                    <a:pt x="8178" y="4080"/>
                    <a:pt x="8178" y="3877"/>
                  </a:cubicBezTo>
                  <a:cubicBezTo>
                    <a:pt x="8495" y="3831"/>
                    <a:pt x="8834" y="3786"/>
                    <a:pt x="9151" y="3764"/>
                  </a:cubicBezTo>
                  <a:close/>
                  <a:moveTo>
                    <a:pt x="7793" y="3899"/>
                  </a:moveTo>
                  <a:cubicBezTo>
                    <a:pt x="7816" y="4103"/>
                    <a:pt x="7816" y="4307"/>
                    <a:pt x="7816" y="4510"/>
                  </a:cubicBezTo>
                  <a:cubicBezTo>
                    <a:pt x="7409" y="4556"/>
                    <a:pt x="6979" y="4601"/>
                    <a:pt x="6549" y="4646"/>
                  </a:cubicBezTo>
                  <a:cubicBezTo>
                    <a:pt x="6571" y="4465"/>
                    <a:pt x="6594" y="4261"/>
                    <a:pt x="6616" y="4058"/>
                  </a:cubicBezTo>
                  <a:cubicBezTo>
                    <a:pt x="7024" y="4012"/>
                    <a:pt x="7409" y="3967"/>
                    <a:pt x="7793" y="3899"/>
                  </a:cubicBezTo>
                  <a:close/>
                  <a:moveTo>
                    <a:pt x="19177" y="3764"/>
                  </a:moveTo>
                  <a:cubicBezTo>
                    <a:pt x="19200" y="4058"/>
                    <a:pt x="19268" y="4352"/>
                    <a:pt x="19336" y="4624"/>
                  </a:cubicBezTo>
                  <a:cubicBezTo>
                    <a:pt x="18883" y="4646"/>
                    <a:pt x="18430" y="4691"/>
                    <a:pt x="17978" y="4714"/>
                  </a:cubicBezTo>
                  <a:cubicBezTo>
                    <a:pt x="17978" y="4443"/>
                    <a:pt x="18000" y="4171"/>
                    <a:pt x="18000" y="3899"/>
                  </a:cubicBezTo>
                  <a:cubicBezTo>
                    <a:pt x="18385" y="3854"/>
                    <a:pt x="18770" y="3809"/>
                    <a:pt x="19177" y="3764"/>
                  </a:cubicBezTo>
                  <a:close/>
                  <a:moveTo>
                    <a:pt x="6232" y="4103"/>
                  </a:moveTo>
                  <a:cubicBezTo>
                    <a:pt x="6232" y="4307"/>
                    <a:pt x="6209" y="4510"/>
                    <a:pt x="6209" y="4691"/>
                  </a:cubicBezTo>
                  <a:lnTo>
                    <a:pt x="5304" y="4805"/>
                  </a:lnTo>
                  <a:cubicBezTo>
                    <a:pt x="5326" y="4601"/>
                    <a:pt x="5326" y="4420"/>
                    <a:pt x="5349" y="4216"/>
                  </a:cubicBezTo>
                  <a:cubicBezTo>
                    <a:pt x="5643" y="4194"/>
                    <a:pt x="5937" y="4148"/>
                    <a:pt x="6232" y="4103"/>
                  </a:cubicBezTo>
                  <a:close/>
                  <a:moveTo>
                    <a:pt x="17593" y="3945"/>
                  </a:moveTo>
                  <a:cubicBezTo>
                    <a:pt x="17638" y="4216"/>
                    <a:pt x="17683" y="4465"/>
                    <a:pt x="17729" y="4737"/>
                  </a:cubicBezTo>
                  <a:cubicBezTo>
                    <a:pt x="17306" y="4759"/>
                    <a:pt x="16884" y="4803"/>
                    <a:pt x="16461" y="4848"/>
                  </a:cubicBezTo>
                  <a:lnTo>
                    <a:pt x="16461" y="4848"/>
                  </a:lnTo>
                  <a:cubicBezTo>
                    <a:pt x="16439" y="4577"/>
                    <a:pt x="16416" y="4329"/>
                    <a:pt x="16416" y="4080"/>
                  </a:cubicBezTo>
                  <a:cubicBezTo>
                    <a:pt x="16801" y="4035"/>
                    <a:pt x="17208" y="3990"/>
                    <a:pt x="17593" y="3945"/>
                  </a:cubicBezTo>
                  <a:close/>
                  <a:moveTo>
                    <a:pt x="16031" y="4126"/>
                  </a:moveTo>
                  <a:cubicBezTo>
                    <a:pt x="16077" y="4375"/>
                    <a:pt x="16122" y="4624"/>
                    <a:pt x="16190" y="4873"/>
                  </a:cubicBezTo>
                  <a:cubicBezTo>
                    <a:pt x="15873" y="4895"/>
                    <a:pt x="15579" y="4918"/>
                    <a:pt x="15284" y="4940"/>
                  </a:cubicBezTo>
                  <a:cubicBezTo>
                    <a:pt x="15262" y="4691"/>
                    <a:pt x="15239" y="4443"/>
                    <a:pt x="15217" y="4216"/>
                  </a:cubicBezTo>
                  <a:cubicBezTo>
                    <a:pt x="15488" y="4171"/>
                    <a:pt x="15760" y="4148"/>
                    <a:pt x="16031" y="4126"/>
                  </a:cubicBezTo>
                  <a:close/>
                  <a:moveTo>
                    <a:pt x="4964" y="4261"/>
                  </a:moveTo>
                  <a:cubicBezTo>
                    <a:pt x="4964" y="4465"/>
                    <a:pt x="4964" y="4646"/>
                    <a:pt x="4964" y="4850"/>
                  </a:cubicBezTo>
                  <a:cubicBezTo>
                    <a:pt x="4580" y="4895"/>
                    <a:pt x="4195" y="4940"/>
                    <a:pt x="3810" y="4986"/>
                  </a:cubicBezTo>
                  <a:cubicBezTo>
                    <a:pt x="3833" y="4782"/>
                    <a:pt x="3855" y="4601"/>
                    <a:pt x="3878" y="4420"/>
                  </a:cubicBezTo>
                  <a:cubicBezTo>
                    <a:pt x="4240" y="4375"/>
                    <a:pt x="4602" y="4329"/>
                    <a:pt x="4964" y="4261"/>
                  </a:cubicBezTo>
                  <a:close/>
                  <a:moveTo>
                    <a:pt x="14877" y="4239"/>
                  </a:moveTo>
                  <a:cubicBezTo>
                    <a:pt x="14922" y="4488"/>
                    <a:pt x="14968" y="4737"/>
                    <a:pt x="15013" y="4963"/>
                  </a:cubicBezTo>
                  <a:lnTo>
                    <a:pt x="13836" y="5099"/>
                  </a:lnTo>
                  <a:cubicBezTo>
                    <a:pt x="13836" y="4850"/>
                    <a:pt x="13813" y="4601"/>
                    <a:pt x="13813" y="4375"/>
                  </a:cubicBezTo>
                  <a:cubicBezTo>
                    <a:pt x="14153" y="4329"/>
                    <a:pt x="14515" y="4284"/>
                    <a:pt x="14877" y="4239"/>
                  </a:cubicBezTo>
                  <a:close/>
                  <a:moveTo>
                    <a:pt x="3493" y="4465"/>
                  </a:moveTo>
                  <a:lnTo>
                    <a:pt x="3493" y="4465"/>
                  </a:lnTo>
                  <a:cubicBezTo>
                    <a:pt x="3471" y="4646"/>
                    <a:pt x="3448" y="4850"/>
                    <a:pt x="3448" y="5031"/>
                  </a:cubicBezTo>
                  <a:cubicBezTo>
                    <a:pt x="3154" y="5054"/>
                    <a:pt x="2882" y="5099"/>
                    <a:pt x="2611" y="5121"/>
                  </a:cubicBezTo>
                  <a:cubicBezTo>
                    <a:pt x="2678" y="4940"/>
                    <a:pt x="2746" y="4759"/>
                    <a:pt x="2814" y="4556"/>
                  </a:cubicBezTo>
                  <a:lnTo>
                    <a:pt x="3493" y="4465"/>
                  </a:lnTo>
                  <a:close/>
                  <a:moveTo>
                    <a:pt x="13406" y="4397"/>
                  </a:moveTo>
                  <a:cubicBezTo>
                    <a:pt x="13451" y="4646"/>
                    <a:pt x="13497" y="4895"/>
                    <a:pt x="13542" y="5121"/>
                  </a:cubicBezTo>
                  <a:cubicBezTo>
                    <a:pt x="13293" y="5144"/>
                    <a:pt x="13067" y="5167"/>
                    <a:pt x="12840" y="5189"/>
                  </a:cubicBezTo>
                  <a:cubicBezTo>
                    <a:pt x="12840" y="4963"/>
                    <a:pt x="12840" y="4714"/>
                    <a:pt x="12818" y="4465"/>
                  </a:cubicBezTo>
                  <a:cubicBezTo>
                    <a:pt x="13021" y="4443"/>
                    <a:pt x="13202" y="4420"/>
                    <a:pt x="13406" y="4397"/>
                  </a:cubicBezTo>
                  <a:close/>
                  <a:moveTo>
                    <a:pt x="2362" y="4624"/>
                  </a:moveTo>
                  <a:cubicBezTo>
                    <a:pt x="2294" y="4827"/>
                    <a:pt x="2248" y="5008"/>
                    <a:pt x="2181" y="5189"/>
                  </a:cubicBezTo>
                  <a:cubicBezTo>
                    <a:pt x="1864" y="5235"/>
                    <a:pt x="1524" y="5280"/>
                    <a:pt x="1185" y="5325"/>
                  </a:cubicBezTo>
                  <a:cubicBezTo>
                    <a:pt x="1275" y="5144"/>
                    <a:pt x="1343" y="4963"/>
                    <a:pt x="1411" y="4782"/>
                  </a:cubicBezTo>
                  <a:cubicBezTo>
                    <a:pt x="1728" y="4714"/>
                    <a:pt x="2045" y="4669"/>
                    <a:pt x="2362" y="4624"/>
                  </a:cubicBezTo>
                  <a:close/>
                  <a:moveTo>
                    <a:pt x="12410" y="4510"/>
                  </a:moveTo>
                  <a:cubicBezTo>
                    <a:pt x="12433" y="4759"/>
                    <a:pt x="12455" y="5008"/>
                    <a:pt x="12478" y="5235"/>
                  </a:cubicBezTo>
                  <a:cubicBezTo>
                    <a:pt x="12093" y="5280"/>
                    <a:pt x="11686" y="5325"/>
                    <a:pt x="11279" y="5370"/>
                  </a:cubicBezTo>
                  <a:cubicBezTo>
                    <a:pt x="11256" y="5121"/>
                    <a:pt x="11233" y="4895"/>
                    <a:pt x="11233" y="4646"/>
                  </a:cubicBezTo>
                  <a:lnTo>
                    <a:pt x="12410" y="4510"/>
                  </a:lnTo>
                  <a:close/>
                  <a:moveTo>
                    <a:pt x="10894" y="4691"/>
                  </a:moveTo>
                  <a:cubicBezTo>
                    <a:pt x="10916" y="4918"/>
                    <a:pt x="10962" y="5167"/>
                    <a:pt x="10984" y="5393"/>
                  </a:cubicBezTo>
                  <a:cubicBezTo>
                    <a:pt x="10486" y="5461"/>
                    <a:pt x="9989" y="5506"/>
                    <a:pt x="9513" y="5574"/>
                  </a:cubicBezTo>
                  <a:cubicBezTo>
                    <a:pt x="9513" y="5325"/>
                    <a:pt x="9536" y="5076"/>
                    <a:pt x="9559" y="4827"/>
                  </a:cubicBezTo>
                  <a:cubicBezTo>
                    <a:pt x="10011" y="4782"/>
                    <a:pt x="10441" y="4737"/>
                    <a:pt x="10894" y="4691"/>
                  </a:cubicBezTo>
                  <a:close/>
                  <a:moveTo>
                    <a:pt x="9174" y="4850"/>
                  </a:moveTo>
                  <a:cubicBezTo>
                    <a:pt x="9196" y="5099"/>
                    <a:pt x="9219" y="5348"/>
                    <a:pt x="9242" y="5597"/>
                  </a:cubicBezTo>
                  <a:cubicBezTo>
                    <a:pt x="8857" y="5642"/>
                    <a:pt x="8472" y="5687"/>
                    <a:pt x="8110" y="5733"/>
                  </a:cubicBezTo>
                  <a:cubicBezTo>
                    <a:pt x="8110" y="5484"/>
                    <a:pt x="8133" y="5212"/>
                    <a:pt x="8133" y="4963"/>
                  </a:cubicBezTo>
                  <a:cubicBezTo>
                    <a:pt x="8472" y="4940"/>
                    <a:pt x="8834" y="4895"/>
                    <a:pt x="9174" y="4850"/>
                  </a:cubicBezTo>
                  <a:close/>
                  <a:moveTo>
                    <a:pt x="7839" y="4986"/>
                  </a:moveTo>
                  <a:cubicBezTo>
                    <a:pt x="7861" y="5235"/>
                    <a:pt x="7861" y="5506"/>
                    <a:pt x="7884" y="5755"/>
                  </a:cubicBezTo>
                  <a:cubicBezTo>
                    <a:pt x="7386" y="5800"/>
                    <a:pt x="6911" y="5868"/>
                    <a:pt x="6413" y="5914"/>
                  </a:cubicBezTo>
                  <a:cubicBezTo>
                    <a:pt x="6435" y="5642"/>
                    <a:pt x="6481" y="5393"/>
                    <a:pt x="6503" y="5121"/>
                  </a:cubicBezTo>
                  <a:cubicBezTo>
                    <a:pt x="6956" y="5076"/>
                    <a:pt x="7386" y="5031"/>
                    <a:pt x="7839" y="4986"/>
                  </a:cubicBezTo>
                  <a:close/>
                  <a:moveTo>
                    <a:pt x="6209" y="5167"/>
                  </a:moveTo>
                  <a:cubicBezTo>
                    <a:pt x="6209" y="5416"/>
                    <a:pt x="6209" y="5687"/>
                    <a:pt x="6209" y="5936"/>
                  </a:cubicBezTo>
                  <a:cubicBezTo>
                    <a:pt x="5892" y="5981"/>
                    <a:pt x="5575" y="6004"/>
                    <a:pt x="5258" y="6049"/>
                  </a:cubicBezTo>
                  <a:cubicBezTo>
                    <a:pt x="5281" y="5778"/>
                    <a:pt x="5281" y="5506"/>
                    <a:pt x="5281" y="5235"/>
                  </a:cubicBezTo>
                  <a:cubicBezTo>
                    <a:pt x="5598" y="5212"/>
                    <a:pt x="5892" y="5189"/>
                    <a:pt x="6209" y="5167"/>
                  </a:cubicBezTo>
                  <a:close/>
                  <a:moveTo>
                    <a:pt x="4987" y="5280"/>
                  </a:moveTo>
                  <a:cubicBezTo>
                    <a:pt x="4987" y="5551"/>
                    <a:pt x="5010" y="5800"/>
                    <a:pt x="5032" y="6072"/>
                  </a:cubicBezTo>
                  <a:cubicBezTo>
                    <a:pt x="4919" y="6095"/>
                    <a:pt x="4783" y="6095"/>
                    <a:pt x="4670" y="6117"/>
                  </a:cubicBezTo>
                  <a:cubicBezTo>
                    <a:pt x="4353" y="6163"/>
                    <a:pt x="4014" y="6185"/>
                    <a:pt x="3674" y="6208"/>
                  </a:cubicBezTo>
                  <a:cubicBezTo>
                    <a:pt x="3697" y="5936"/>
                    <a:pt x="3720" y="5665"/>
                    <a:pt x="3742" y="5393"/>
                  </a:cubicBezTo>
                  <a:cubicBezTo>
                    <a:pt x="4172" y="5348"/>
                    <a:pt x="4580" y="5303"/>
                    <a:pt x="4987" y="5280"/>
                  </a:cubicBezTo>
                  <a:close/>
                  <a:moveTo>
                    <a:pt x="3403" y="5416"/>
                  </a:moveTo>
                  <a:cubicBezTo>
                    <a:pt x="3403" y="5687"/>
                    <a:pt x="3380" y="5981"/>
                    <a:pt x="3380" y="6230"/>
                  </a:cubicBezTo>
                  <a:cubicBezTo>
                    <a:pt x="2927" y="6276"/>
                    <a:pt x="2452" y="6321"/>
                    <a:pt x="2022" y="6389"/>
                  </a:cubicBezTo>
                  <a:cubicBezTo>
                    <a:pt x="2158" y="6117"/>
                    <a:pt x="2316" y="5800"/>
                    <a:pt x="2452" y="5484"/>
                  </a:cubicBezTo>
                  <a:cubicBezTo>
                    <a:pt x="2769" y="5461"/>
                    <a:pt x="3086" y="5438"/>
                    <a:pt x="3403" y="5416"/>
                  </a:cubicBezTo>
                  <a:close/>
                  <a:moveTo>
                    <a:pt x="18996" y="1"/>
                  </a:moveTo>
                  <a:cubicBezTo>
                    <a:pt x="18975" y="1"/>
                    <a:pt x="18952" y="3"/>
                    <a:pt x="18928" y="7"/>
                  </a:cubicBezTo>
                  <a:cubicBezTo>
                    <a:pt x="18023" y="188"/>
                    <a:pt x="17118" y="346"/>
                    <a:pt x="16190" y="505"/>
                  </a:cubicBezTo>
                  <a:cubicBezTo>
                    <a:pt x="16190" y="437"/>
                    <a:pt x="16167" y="346"/>
                    <a:pt x="16167" y="278"/>
                  </a:cubicBezTo>
                  <a:cubicBezTo>
                    <a:pt x="16156" y="213"/>
                    <a:pt x="16104" y="185"/>
                    <a:pt x="16050" y="185"/>
                  </a:cubicBezTo>
                  <a:cubicBezTo>
                    <a:pt x="15991" y="185"/>
                    <a:pt x="15930" y="219"/>
                    <a:pt x="15918" y="278"/>
                  </a:cubicBezTo>
                  <a:cubicBezTo>
                    <a:pt x="15896" y="369"/>
                    <a:pt x="15873" y="459"/>
                    <a:pt x="15850" y="572"/>
                  </a:cubicBezTo>
                  <a:cubicBezTo>
                    <a:pt x="15556" y="618"/>
                    <a:pt x="15262" y="663"/>
                    <a:pt x="14945" y="708"/>
                  </a:cubicBezTo>
                  <a:cubicBezTo>
                    <a:pt x="14945" y="708"/>
                    <a:pt x="14945" y="708"/>
                    <a:pt x="14945" y="686"/>
                  </a:cubicBezTo>
                  <a:cubicBezTo>
                    <a:pt x="14934" y="618"/>
                    <a:pt x="14871" y="584"/>
                    <a:pt x="14809" y="584"/>
                  </a:cubicBezTo>
                  <a:cubicBezTo>
                    <a:pt x="14747" y="584"/>
                    <a:pt x="14685" y="618"/>
                    <a:pt x="14673" y="686"/>
                  </a:cubicBezTo>
                  <a:cubicBezTo>
                    <a:pt x="14673" y="708"/>
                    <a:pt x="14673" y="753"/>
                    <a:pt x="14651" y="776"/>
                  </a:cubicBezTo>
                  <a:cubicBezTo>
                    <a:pt x="13089" y="1025"/>
                    <a:pt x="11505" y="1229"/>
                    <a:pt x="9898" y="1387"/>
                  </a:cubicBezTo>
                  <a:cubicBezTo>
                    <a:pt x="8472" y="1523"/>
                    <a:pt x="7024" y="1636"/>
                    <a:pt x="5575" y="1681"/>
                  </a:cubicBezTo>
                  <a:cubicBezTo>
                    <a:pt x="5467" y="1685"/>
                    <a:pt x="5357" y="1686"/>
                    <a:pt x="5246" y="1686"/>
                  </a:cubicBezTo>
                  <a:cubicBezTo>
                    <a:pt x="4897" y="1686"/>
                    <a:pt x="4540" y="1673"/>
                    <a:pt x="4186" y="1673"/>
                  </a:cubicBezTo>
                  <a:cubicBezTo>
                    <a:pt x="3929" y="1673"/>
                    <a:pt x="3674" y="1680"/>
                    <a:pt x="3425" y="1704"/>
                  </a:cubicBezTo>
                  <a:cubicBezTo>
                    <a:pt x="3414" y="1670"/>
                    <a:pt x="3380" y="1653"/>
                    <a:pt x="3346" y="1653"/>
                  </a:cubicBezTo>
                  <a:cubicBezTo>
                    <a:pt x="3312" y="1653"/>
                    <a:pt x="3278" y="1670"/>
                    <a:pt x="3267" y="1704"/>
                  </a:cubicBezTo>
                  <a:cubicBezTo>
                    <a:pt x="3267" y="1704"/>
                    <a:pt x="3267" y="1727"/>
                    <a:pt x="3267" y="1727"/>
                  </a:cubicBezTo>
                  <a:cubicBezTo>
                    <a:pt x="2950" y="1772"/>
                    <a:pt x="2678" y="1840"/>
                    <a:pt x="2384" y="1953"/>
                  </a:cubicBezTo>
                  <a:cubicBezTo>
                    <a:pt x="2407" y="1885"/>
                    <a:pt x="2429" y="1817"/>
                    <a:pt x="2452" y="1749"/>
                  </a:cubicBezTo>
                  <a:cubicBezTo>
                    <a:pt x="2497" y="1645"/>
                    <a:pt x="2394" y="1560"/>
                    <a:pt x="2299" y="1560"/>
                  </a:cubicBezTo>
                  <a:cubicBezTo>
                    <a:pt x="2250" y="1560"/>
                    <a:pt x="2204" y="1582"/>
                    <a:pt x="2181" y="1636"/>
                  </a:cubicBezTo>
                  <a:cubicBezTo>
                    <a:pt x="1366" y="3152"/>
                    <a:pt x="438" y="4963"/>
                    <a:pt x="30" y="6638"/>
                  </a:cubicBezTo>
                  <a:cubicBezTo>
                    <a:pt x="1" y="6786"/>
                    <a:pt x="127" y="6896"/>
                    <a:pt x="250" y="6896"/>
                  </a:cubicBezTo>
                  <a:cubicBezTo>
                    <a:pt x="314" y="6896"/>
                    <a:pt x="376" y="6866"/>
                    <a:pt x="415" y="6796"/>
                  </a:cubicBezTo>
                  <a:cubicBezTo>
                    <a:pt x="664" y="6434"/>
                    <a:pt x="868" y="6027"/>
                    <a:pt x="1049" y="5597"/>
                  </a:cubicBezTo>
                  <a:cubicBezTo>
                    <a:pt x="1388" y="5574"/>
                    <a:pt x="1728" y="5551"/>
                    <a:pt x="2067" y="5529"/>
                  </a:cubicBezTo>
                  <a:lnTo>
                    <a:pt x="2067" y="5529"/>
                  </a:lnTo>
                  <a:cubicBezTo>
                    <a:pt x="1977" y="5823"/>
                    <a:pt x="1864" y="6140"/>
                    <a:pt x="1728" y="6457"/>
                  </a:cubicBezTo>
                  <a:cubicBezTo>
                    <a:pt x="1298" y="6547"/>
                    <a:pt x="868" y="6660"/>
                    <a:pt x="461" y="6841"/>
                  </a:cubicBezTo>
                  <a:cubicBezTo>
                    <a:pt x="415" y="6864"/>
                    <a:pt x="438" y="6955"/>
                    <a:pt x="483" y="6955"/>
                  </a:cubicBezTo>
                  <a:cubicBezTo>
                    <a:pt x="808" y="7015"/>
                    <a:pt x="1142" y="7040"/>
                    <a:pt x="1481" y="7040"/>
                  </a:cubicBezTo>
                  <a:cubicBezTo>
                    <a:pt x="2537" y="7040"/>
                    <a:pt x="3642" y="6803"/>
                    <a:pt x="4670" y="6683"/>
                  </a:cubicBezTo>
                  <a:cubicBezTo>
                    <a:pt x="6345" y="6502"/>
                    <a:pt x="8020" y="6321"/>
                    <a:pt x="9672" y="6163"/>
                  </a:cubicBezTo>
                  <a:cubicBezTo>
                    <a:pt x="10645" y="6049"/>
                    <a:pt x="11595" y="5959"/>
                    <a:pt x="12569" y="5868"/>
                  </a:cubicBezTo>
                  <a:cubicBezTo>
                    <a:pt x="12590" y="5934"/>
                    <a:pt x="12654" y="5967"/>
                    <a:pt x="12714" y="5967"/>
                  </a:cubicBezTo>
                  <a:cubicBezTo>
                    <a:pt x="12779" y="5967"/>
                    <a:pt x="12840" y="5928"/>
                    <a:pt x="12840" y="5846"/>
                  </a:cubicBezTo>
                  <a:cubicBezTo>
                    <a:pt x="15058" y="5642"/>
                    <a:pt x="17253" y="5461"/>
                    <a:pt x="19449" y="5189"/>
                  </a:cubicBezTo>
                  <a:cubicBezTo>
                    <a:pt x="19539" y="5167"/>
                    <a:pt x="19630" y="5121"/>
                    <a:pt x="19652" y="5031"/>
                  </a:cubicBezTo>
                  <a:lnTo>
                    <a:pt x="19675" y="5031"/>
                  </a:lnTo>
                  <a:cubicBezTo>
                    <a:pt x="19743" y="5031"/>
                    <a:pt x="19788" y="4986"/>
                    <a:pt x="19811" y="4895"/>
                  </a:cubicBezTo>
                  <a:cubicBezTo>
                    <a:pt x="20037" y="3469"/>
                    <a:pt x="19675" y="1749"/>
                    <a:pt x="19471" y="301"/>
                  </a:cubicBezTo>
                  <a:cubicBezTo>
                    <a:pt x="19449" y="165"/>
                    <a:pt x="19336" y="97"/>
                    <a:pt x="19222" y="97"/>
                  </a:cubicBezTo>
                  <a:cubicBezTo>
                    <a:pt x="19167" y="41"/>
                    <a:pt x="19095" y="1"/>
                    <a:pt x="189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929;p33"/>
            <p:cNvSpPr/>
            <p:nvPr/>
          </p:nvSpPr>
          <p:spPr>
            <a:xfrm>
              <a:off x="1405457" y="3817287"/>
              <a:ext cx="620561" cy="543718"/>
            </a:xfrm>
            <a:custGeom>
              <a:avLst/>
              <a:gdLst/>
              <a:ahLst/>
              <a:cxnLst/>
              <a:rect l="l" t="t" r="r" b="b"/>
              <a:pathLst>
                <a:path w="40467" h="35456" extrusionOk="0">
                  <a:moveTo>
                    <a:pt x="30712" y="681"/>
                  </a:moveTo>
                  <a:cubicBezTo>
                    <a:pt x="30961" y="953"/>
                    <a:pt x="31142" y="1269"/>
                    <a:pt x="31301" y="1609"/>
                  </a:cubicBezTo>
                  <a:cubicBezTo>
                    <a:pt x="30848" y="1224"/>
                    <a:pt x="30282" y="930"/>
                    <a:pt x="29717" y="726"/>
                  </a:cubicBezTo>
                  <a:cubicBezTo>
                    <a:pt x="30034" y="704"/>
                    <a:pt x="30373" y="681"/>
                    <a:pt x="30690" y="681"/>
                  </a:cubicBezTo>
                  <a:close/>
                  <a:moveTo>
                    <a:pt x="29241" y="726"/>
                  </a:moveTo>
                  <a:lnTo>
                    <a:pt x="29241" y="749"/>
                  </a:lnTo>
                  <a:lnTo>
                    <a:pt x="29264" y="749"/>
                  </a:lnTo>
                  <a:cubicBezTo>
                    <a:pt x="29649" y="907"/>
                    <a:pt x="30034" y="1088"/>
                    <a:pt x="30396" y="1315"/>
                  </a:cubicBezTo>
                  <a:cubicBezTo>
                    <a:pt x="30712" y="1518"/>
                    <a:pt x="31007" y="1767"/>
                    <a:pt x="31324" y="1948"/>
                  </a:cubicBezTo>
                  <a:cubicBezTo>
                    <a:pt x="31343" y="1968"/>
                    <a:pt x="31362" y="1975"/>
                    <a:pt x="31379" y="1975"/>
                  </a:cubicBezTo>
                  <a:cubicBezTo>
                    <a:pt x="31403" y="1975"/>
                    <a:pt x="31424" y="1961"/>
                    <a:pt x="31437" y="1948"/>
                  </a:cubicBezTo>
                  <a:cubicBezTo>
                    <a:pt x="31482" y="2084"/>
                    <a:pt x="31527" y="2197"/>
                    <a:pt x="31550" y="2311"/>
                  </a:cubicBezTo>
                  <a:cubicBezTo>
                    <a:pt x="30780" y="1903"/>
                    <a:pt x="29988" y="1541"/>
                    <a:pt x="29219" y="1156"/>
                  </a:cubicBezTo>
                  <a:cubicBezTo>
                    <a:pt x="28992" y="1043"/>
                    <a:pt x="28743" y="862"/>
                    <a:pt x="28472" y="772"/>
                  </a:cubicBezTo>
                  <a:cubicBezTo>
                    <a:pt x="28743" y="749"/>
                    <a:pt x="28992" y="749"/>
                    <a:pt x="29241" y="726"/>
                  </a:cubicBezTo>
                  <a:close/>
                  <a:moveTo>
                    <a:pt x="24149" y="930"/>
                  </a:moveTo>
                  <a:cubicBezTo>
                    <a:pt x="24149" y="953"/>
                    <a:pt x="24172" y="975"/>
                    <a:pt x="24194" y="998"/>
                  </a:cubicBezTo>
                  <a:cubicBezTo>
                    <a:pt x="25168" y="1564"/>
                    <a:pt x="26141" y="2197"/>
                    <a:pt x="27137" y="2695"/>
                  </a:cubicBezTo>
                  <a:cubicBezTo>
                    <a:pt x="26842" y="2695"/>
                    <a:pt x="26548" y="2695"/>
                    <a:pt x="26254" y="2718"/>
                  </a:cubicBezTo>
                  <a:cubicBezTo>
                    <a:pt x="26231" y="2718"/>
                    <a:pt x="26231" y="2695"/>
                    <a:pt x="26231" y="2695"/>
                  </a:cubicBezTo>
                  <a:cubicBezTo>
                    <a:pt x="25507" y="1971"/>
                    <a:pt x="24511" y="1428"/>
                    <a:pt x="23561" y="953"/>
                  </a:cubicBezTo>
                  <a:cubicBezTo>
                    <a:pt x="23764" y="953"/>
                    <a:pt x="23968" y="930"/>
                    <a:pt x="24149" y="930"/>
                  </a:cubicBezTo>
                  <a:close/>
                  <a:moveTo>
                    <a:pt x="25349" y="885"/>
                  </a:moveTo>
                  <a:cubicBezTo>
                    <a:pt x="25349" y="885"/>
                    <a:pt x="25349" y="907"/>
                    <a:pt x="25371" y="907"/>
                  </a:cubicBezTo>
                  <a:cubicBezTo>
                    <a:pt x="25756" y="1156"/>
                    <a:pt x="26141" y="1496"/>
                    <a:pt x="26593" y="1654"/>
                  </a:cubicBezTo>
                  <a:cubicBezTo>
                    <a:pt x="26639" y="1654"/>
                    <a:pt x="26661" y="1654"/>
                    <a:pt x="26684" y="1609"/>
                  </a:cubicBezTo>
                  <a:cubicBezTo>
                    <a:pt x="27408" y="1994"/>
                    <a:pt x="28155" y="2378"/>
                    <a:pt x="28902" y="2718"/>
                  </a:cubicBezTo>
                  <a:cubicBezTo>
                    <a:pt x="28495" y="2695"/>
                    <a:pt x="28110" y="2695"/>
                    <a:pt x="27702" y="2695"/>
                  </a:cubicBezTo>
                  <a:lnTo>
                    <a:pt x="27702" y="2673"/>
                  </a:lnTo>
                  <a:cubicBezTo>
                    <a:pt x="26684" y="2016"/>
                    <a:pt x="25530" y="1473"/>
                    <a:pt x="24466" y="930"/>
                  </a:cubicBezTo>
                  <a:cubicBezTo>
                    <a:pt x="24760" y="907"/>
                    <a:pt x="25054" y="907"/>
                    <a:pt x="25349" y="885"/>
                  </a:cubicBezTo>
                  <a:close/>
                  <a:moveTo>
                    <a:pt x="23108" y="953"/>
                  </a:moveTo>
                  <a:lnTo>
                    <a:pt x="23108" y="975"/>
                  </a:lnTo>
                  <a:cubicBezTo>
                    <a:pt x="23493" y="1202"/>
                    <a:pt x="23900" y="1428"/>
                    <a:pt x="24285" y="1654"/>
                  </a:cubicBezTo>
                  <a:cubicBezTo>
                    <a:pt x="24828" y="2016"/>
                    <a:pt x="25349" y="2446"/>
                    <a:pt x="25914" y="2741"/>
                  </a:cubicBezTo>
                  <a:cubicBezTo>
                    <a:pt x="25575" y="2741"/>
                    <a:pt x="25258" y="2763"/>
                    <a:pt x="24919" y="2786"/>
                  </a:cubicBezTo>
                  <a:cubicBezTo>
                    <a:pt x="23900" y="2220"/>
                    <a:pt x="22859" y="1699"/>
                    <a:pt x="21863" y="1066"/>
                  </a:cubicBezTo>
                  <a:cubicBezTo>
                    <a:pt x="21852" y="1058"/>
                    <a:pt x="21842" y="1055"/>
                    <a:pt x="21833" y="1055"/>
                  </a:cubicBezTo>
                  <a:cubicBezTo>
                    <a:pt x="21783" y="1055"/>
                    <a:pt x="21758" y="1141"/>
                    <a:pt x="21795" y="1179"/>
                  </a:cubicBezTo>
                  <a:cubicBezTo>
                    <a:pt x="22633" y="1745"/>
                    <a:pt x="23493" y="2356"/>
                    <a:pt x="24398" y="2831"/>
                  </a:cubicBezTo>
                  <a:lnTo>
                    <a:pt x="24149" y="2831"/>
                  </a:lnTo>
                  <a:cubicBezTo>
                    <a:pt x="24149" y="2831"/>
                    <a:pt x="24149" y="2831"/>
                    <a:pt x="24127" y="2808"/>
                  </a:cubicBezTo>
                  <a:cubicBezTo>
                    <a:pt x="22950" y="2152"/>
                    <a:pt x="21705" y="1609"/>
                    <a:pt x="20505" y="1043"/>
                  </a:cubicBezTo>
                  <a:cubicBezTo>
                    <a:pt x="21365" y="1020"/>
                    <a:pt x="22248" y="998"/>
                    <a:pt x="23108" y="953"/>
                  </a:cubicBezTo>
                  <a:close/>
                  <a:moveTo>
                    <a:pt x="20302" y="1043"/>
                  </a:moveTo>
                  <a:cubicBezTo>
                    <a:pt x="20302" y="1066"/>
                    <a:pt x="20302" y="1111"/>
                    <a:pt x="20347" y="1111"/>
                  </a:cubicBezTo>
                  <a:cubicBezTo>
                    <a:pt x="21433" y="1699"/>
                    <a:pt x="22542" y="2333"/>
                    <a:pt x="23674" y="2854"/>
                  </a:cubicBezTo>
                  <a:cubicBezTo>
                    <a:pt x="23561" y="2854"/>
                    <a:pt x="23425" y="2876"/>
                    <a:pt x="23289" y="2876"/>
                  </a:cubicBezTo>
                  <a:lnTo>
                    <a:pt x="23085" y="2876"/>
                  </a:lnTo>
                  <a:cubicBezTo>
                    <a:pt x="23085" y="2876"/>
                    <a:pt x="23085" y="2854"/>
                    <a:pt x="23063" y="2854"/>
                  </a:cubicBezTo>
                  <a:cubicBezTo>
                    <a:pt x="22497" y="2469"/>
                    <a:pt x="21818" y="2220"/>
                    <a:pt x="21230" y="1881"/>
                  </a:cubicBezTo>
                  <a:cubicBezTo>
                    <a:pt x="20777" y="1632"/>
                    <a:pt x="20324" y="1360"/>
                    <a:pt x="19872" y="1066"/>
                  </a:cubicBezTo>
                  <a:cubicBezTo>
                    <a:pt x="20030" y="1066"/>
                    <a:pt x="20166" y="1066"/>
                    <a:pt x="20302" y="1043"/>
                  </a:cubicBezTo>
                  <a:close/>
                  <a:moveTo>
                    <a:pt x="19578" y="1066"/>
                  </a:moveTo>
                  <a:cubicBezTo>
                    <a:pt x="20528" y="1745"/>
                    <a:pt x="21592" y="2514"/>
                    <a:pt x="22678" y="2899"/>
                  </a:cubicBezTo>
                  <a:cubicBezTo>
                    <a:pt x="22384" y="2899"/>
                    <a:pt x="22090" y="2922"/>
                    <a:pt x="21773" y="2922"/>
                  </a:cubicBezTo>
                  <a:cubicBezTo>
                    <a:pt x="21773" y="2899"/>
                    <a:pt x="21773" y="2854"/>
                    <a:pt x="21728" y="2831"/>
                  </a:cubicBezTo>
                  <a:cubicBezTo>
                    <a:pt x="20732" y="2220"/>
                    <a:pt x="19668" y="1677"/>
                    <a:pt x="18627" y="1111"/>
                  </a:cubicBezTo>
                  <a:cubicBezTo>
                    <a:pt x="18944" y="1088"/>
                    <a:pt x="19261" y="1088"/>
                    <a:pt x="19578" y="1088"/>
                  </a:cubicBezTo>
                  <a:lnTo>
                    <a:pt x="19578" y="1066"/>
                  </a:lnTo>
                  <a:close/>
                  <a:moveTo>
                    <a:pt x="18333" y="1111"/>
                  </a:moveTo>
                  <a:cubicBezTo>
                    <a:pt x="18333" y="1134"/>
                    <a:pt x="18355" y="1156"/>
                    <a:pt x="18378" y="1179"/>
                  </a:cubicBezTo>
                  <a:cubicBezTo>
                    <a:pt x="19374" y="1767"/>
                    <a:pt x="20392" y="2401"/>
                    <a:pt x="21411" y="2944"/>
                  </a:cubicBezTo>
                  <a:cubicBezTo>
                    <a:pt x="21117" y="2944"/>
                    <a:pt x="20822" y="2967"/>
                    <a:pt x="20528" y="2967"/>
                  </a:cubicBezTo>
                  <a:cubicBezTo>
                    <a:pt x="19464" y="2265"/>
                    <a:pt x="18220" y="1745"/>
                    <a:pt x="17111" y="1156"/>
                  </a:cubicBezTo>
                  <a:cubicBezTo>
                    <a:pt x="17518" y="1134"/>
                    <a:pt x="17925" y="1134"/>
                    <a:pt x="18333" y="1111"/>
                  </a:cubicBezTo>
                  <a:close/>
                  <a:moveTo>
                    <a:pt x="16975" y="1156"/>
                  </a:moveTo>
                  <a:cubicBezTo>
                    <a:pt x="16952" y="1179"/>
                    <a:pt x="16952" y="1224"/>
                    <a:pt x="16997" y="1247"/>
                  </a:cubicBezTo>
                  <a:cubicBezTo>
                    <a:pt x="17925" y="1858"/>
                    <a:pt x="18944" y="2537"/>
                    <a:pt x="20008" y="2989"/>
                  </a:cubicBezTo>
                  <a:cubicBezTo>
                    <a:pt x="19736" y="2989"/>
                    <a:pt x="19487" y="3012"/>
                    <a:pt x="19238" y="3012"/>
                  </a:cubicBezTo>
                  <a:cubicBezTo>
                    <a:pt x="18785" y="2695"/>
                    <a:pt x="18288" y="2424"/>
                    <a:pt x="17812" y="2175"/>
                  </a:cubicBezTo>
                  <a:cubicBezTo>
                    <a:pt x="17246" y="1835"/>
                    <a:pt x="16658" y="1473"/>
                    <a:pt x="16024" y="1247"/>
                  </a:cubicBezTo>
                  <a:cubicBezTo>
                    <a:pt x="15979" y="1247"/>
                    <a:pt x="15956" y="1292"/>
                    <a:pt x="16002" y="1315"/>
                  </a:cubicBezTo>
                  <a:cubicBezTo>
                    <a:pt x="16522" y="1722"/>
                    <a:pt x="17133" y="2016"/>
                    <a:pt x="17699" y="2378"/>
                  </a:cubicBezTo>
                  <a:cubicBezTo>
                    <a:pt x="18039" y="2582"/>
                    <a:pt x="18378" y="2808"/>
                    <a:pt x="18718" y="3035"/>
                  </a:cubicBezTo>
                  <a:cubicBezTo>
                    <a:pt x="18491" y="3035"/>
                    <a:pt x="18265" y="3035"/>
                    <a:pt x="18039" y="3057"/>
                  </a:cubicBezTo>
                  <a:cubicBezTo>
                    <a:pt x="17020" y="2469"/>
                    <a:pt x="16024" y="1926"/>
                    <a:pt x="15096" y="1224"/>
                  </a:cubicBezTo>
                  <a:cubicBezTo>
                    <a:pt x="15707" y="1202"/>
                    <a:pt x="16341" y="1179"/>
                    <a:pt x="16975" y="1156"/>
                  </a:cubicBezTo>
                  <a:close/>
                  <a:moveTo>
                    <a:pt x="14825" y="1224"/>
                  </a:moveTo>
                  <a:cubicBezTo>
                    <a:pt x="15594" y="1903"/>
                    <a:pt x="16454" y="2582"/>
                    <a:pt x="17360" y="3080"/>
                  </a:cubicBezTo>
                  <a:lnTo>
                    <a:pt x="17133" y="3080"/>
                  </a:lnTo>
                  <a:cubicBezTo>
                    <a:pt x="16024" y="2446"/>
                    <a:pt x="14870" y="1858"/>
                    <a:pt x="13716" y="1269"/>
                  </a:cubicBezTo>
                  <a:cubicBezTo>
                    <a:pt x="14101" y="1269"/>
                    <a:pt x="14463" y="1247"/>
                    <a:pt x="14825" y="1224"/>
                  </a:cubicBezTo>
                  <a:close/>
                  <a:moveTo>
                    <a:pt x="13535" y="1269"/>
                  </a:moveTo>
                  <a:lnTo>
                    <a:pt x="13535" y="1269"/>
                  </a:lnTo>
                  <a:cubicBezTo>
                    <a:pt x="13512" y="1315"/>
                    <a:pt x="13535" y="1360"/>
                    <a:pt x="13580" y="1383"/>
                  </a:cubicBezTo>
                  <a:cubicBezTo>
                    <a:pt x="14576" y="1971"/>
                    <a:pt x="15594" y="2537"/>
                    <a:pt x="16635" y="3103"/>
                  </a:cubicBezTo>
                  <a:cubicBezTo>
                    <a:pt x="16364" y="3103"/>
                    <a:pt x="16092" y="3103"/>
                    <a:pt x="15821" y="3125"/>
                  </a:cubicBezTo>
                  <a:cubicBezTo>
                    <a:pt x="15821" y="3103"/>
                    <a:pt x="15798" y="3103"/>
                    <a:pt x="15798" y="3080"/>
                  </a:cubicBezTo>
                  <a:cubicBezTo>
                    <a:pt x="14621" y="2446"/>
                    <a:pt x="13399" y="1881"/>
                    <a:pt x="12200" y="1315"/>
                  </a:cubicBezTo>
                  <a:cubicBezTo>
                    <a:pt x="12652" y="1315"/>
                    <a:pt x="13082" y="1292"/>
                    <a:pt x="13535" y="1269"/>
                  </a:cubicBezTo>
                  <a:close/>
                  <a:moveTo>
                    <a:pt x="11815" y="1337"/>
                  </a:moveTo>
                  <a:cubicBezTo>
                    <a:pt x="12946" y="1926"/>
                    <a:pt x="14055" y="2537"/>
                    <a:pt x="15187" y="3125"/>
                  </a:cubicBezTo>
                  <a:cubicBezTo>
                    <a:pt x="15006" y="3148"/>
                    <a:pt x="14825" y="3148"/>
                    <a:pt x="14666" y="3148"/>
                  </a:cubicBezTo>
                  <a:cubicBezTo>
                    <a:pt x="14644" y="3125"/>
                    <a:pt x="14644" y="3103"/>
                    <a:pt x="14598" y="3080"/>
                  </a:cubicBezTo>
                  <a:cubicBezTo>
                    <a:pt x="13331" y="2446"/>
                    <a:pt x="11996" y="1926"/>
                    <a:pt x="10683" y="1383"/>
                  </a:cubicBezTo>
                  <a:cubicBezTo>
                    <a:pt x="11045" y="1360"/>
                    <a:pt x="11430" y="1360"/>
                    <a:pt x="11815" y="1337"/>
                  </a:cubicBezTo>
                  <a:close/>
                  <a:moveTo>
                    <a:pt x="10298" y="1405"/>
                  </a:moveTo>
                  <a:cubicBezTo>
                    <a:pt x="11566" y="1994"/>
                    <a:pt x="12833" y="2627"/>
                    <a:pt x="14123" y="3171"/>
                  </a:cubicBezTo>
                  <a:cubicBezTo>
                    <a:pt x="13671" y="3193"/>
                    <a:pt x="13218" y="3193"/>
                    <a:pt x="12765" y="3216"/>
                  </a:cubicBezTo>
                  <a:cubicBezTo>
                    <a:pt x="12765" y="3148"/>
                    <a:pt x="12765" y="3080"/>
                    <a:pt x="12675" y="3057"/>
                  </a:cubicBezTo>
                  <a:cubicBezTo>
                    <a:pt x="11566" y="2492"/>
                    <a:pt x="10434" y="1971"/>
                    <a:pt x="9325" y="1451"/>
                  </a:cubicBezTo>
                  <a:cubicBezTo>
                    <a:pt x="9574" y="1451"/>
                    <a:pt x="9823" y="1428"/>
                    <a:pt x="10072" y="1428"/>
                  </a:cubicBezTo>
                  <a:lnTo>
                    <a:pt x="10072" y="1405"/>
                  </a:lnTo>
                  <a:close/>
                  <a:moveTo>
                    <a:pt x="8941" y="1473"/>
                  </a:moveTo>
                  <a:cubicBezTo>
                    <a:pt x="8941" y="1473"/>
                    <a:pt x="8963" y="1496"/>
                    <a:pt x="8963" y="1496"/>
                  </a:cubicBezTo>
                  <a:cubicBezTo>
                    <a:pt x="10072" y="2084"/>
                    <a:pt x="11181" y="2673"/>
                    <a:pt x="12290" y="3216"/>
                  </a:cubicBezTo>
                  <a:cubicBezTo>
                    <a:pt x="11973" y="3238"/>
                    <a:pt x="11634" y="3238"/>
                    <a:pt x="11294" y="3261"/>
                  </a:cubicBezTo>
                  <a:cubicBezTo>
                    <a:pt x="10298" y="2514"/>
                    <a:pt x="9031" y="1971"/>
                    <a:pt x="7854" y="1541"/>
                  </a:cubicBezTo>
                  <a:cubicBezTo>
                    <a:pt x="8216" y="1518"/>
                    <a:pt x="8578" y="1496"/>
                    <a:pt x="8941" y="1473"/>
                  </a:cubicBezTo>
                  <a:close/>
                  <a:moveTo>
                    <a:pt x="7605" y="1564"/>
                  </a:moveTo>
                  <a:cubicBezTo>
                    <a:pt x="7605" y="1586"/>
                    <a:pt x="7605" y="1609"/>
                    <a:pt x="7628" y="1632"/>
                  </a:cubicBezTo>
                  <a:cubicBezTo>
                    <a:pt x="8714" y="2107"/>
                    <a:pt x="9687" y="2718"/>
                    <a:pt x="10706" y="3284"/>
                  </a:cubicBezTo>
                  <a:cubicBezTo>
                    <a:pt x="10525" y="3284"/>
                    <a:pt x="10298" y="3284"/>
                    <a:pt x="10117" y="3306"/>
                  </a:cubicBezTo>
                  <a:cubicBezTo>
                    <a:pt x="9076" y="2695"/>
                    <a:pt x="7967" y="2197"/>
                    <a:pt x="6926" y="1609"/>
                  </a:cubicBezTo>
                  <a:cubicBezTo>
                    <a:pt x="7153" y="1586"/>
                    <a:pt x="7379" y="1586"/>
                    <a:pt x="7605" y="1564"/>
                  </a:cubicBezTo>
                  <a:close/>
                  <a:moveTo>
                    <a:pt x="6609" y="1632"/>
                  </a:moveTo>
                  <a:cubicBezTo>
                    <a:pt x="7492" y="2220"/>
                    <a:pt x="8443" y="2854"/>
                    <a:pt x="9416" y="3329"/>
                  </a:cubicBezTo>
                  <a:cubicBezTo>
                    <a:pt x="9235" y="3329"/>
                    <a:pt x="9054" y="3329"/>
                    <a:pt x="8895" y="3352"/>
                  </a:cubicBezTo>
                  <a:cubicBezTo>
                    <a:pt x="7899" y="2718"/>
                    <a:pt x="6813" y="2220"/>
                    <a:pt x="5795" y="1677"/>
                  </a:cubicBezTo>
                  <a:cubicBezTo>
                    <a:pt x="6112" y="1654"/>
                    <a:pt x="6383" y="1654"/>
                    <a:pt x="6609" y="1632"/>
                  </a:cubicBezTo>
                  <a:close/>
                  <a:moveTo>
                    <a:pt x="5648" y="1700"/>
                  </a:moveTo>
                  <a:lnTo>
                    <a:pt x="5648" y="1700"/>
                  </a:lnTo>
                  <a:cubicBezTo>
                    <a:pt x="5631" y="1743"/>
                    <a:pt x="5624" y="1794"/>
                    <a:pt x="5681" y="1813"/>
                  </a:cubicBezTo>
                  <a:cubicBezTo>
                    <a:pt x="6564" y="2333"/>
                    <a:pt x="7469" y="2899"/>
                    <a:pt x="8397" y="3374"/>
                  </a:cubicBezTo>
                  <a:cubicBezTo>
                    <a:pt x="8216" y="3374"/>
                    <a:pt x="8035" y="3374"/>
                    <a:pt x="7854" y="3397"/>
                  </a:cubicBezTo>
                  <a:cubicBezTo>
                    <a:pt x="6904" y="2876"/>
                    <a:pt x="5885" y="2401"/>
                    <a:pt x="4889" y="1948"/>
                  </a:cubicBezTo>
                  <a:cubicBezTo>
                    <a:pt x="4877" y="1942"/>
                    <a:pt x="4864" y="1939"/>
                    <a:pt x="4852" y="1939"/>
                  </a:cubicBezTo>
                  <a:cubicBezTo>
                    <a:pt x="4777" y="1939"/>
                    <a:pt x="4721" y="2045"/>
                    <a:pt x="4799" y="2084"/>
                  </a:cubicBezTo>
                  <a:cubicBezTo>
                    <a:pt x="5636" y="2559"/>
                    <a:pt x="6496" y="3012"/>
                    <a:pt x="7379" y="3419"/>
                  </a:cubicBezTo>
                  <a:cubicBezTo>
                    <a:pt x="7085" y="3442"/>
                    <a:pt x="6790" y="3465"/>
                    <a:pt x="6519" y="3487"/>
                  </a:cubicBezTo>
                  <a:cubicBezTo>
                    <a:pt x="5704" y="2944"/>
                    <a:pt x="4776" y="2492"/>
                    <a:pt x="3894" y="2039"/>
                  </a:cubicBezTo>
                  <a:cubicBezTo>
                    <a:pt x="4389" y="1814"/>
                    <a:pt x="5062" y="1723"/>
                    <a:pt x="5648" y="1700"/>
                  </a:cubicBezTo>
                  <a:close/>
                  <a:moveTo>
                    <a:pt x="3690" y="2152"/>
                  </a:moveTo>
                  <a:cubicBezTo>
                    <a:pt x="4459" y="2605"/>
                    <a:pt x="5229" y="3103"/>
                    <a:pt x="6021" y="3510"/>
                  </a:cubicBezTo>
                  <a:cubicBezTo>
                    <a:pt x="5863" y="3533"/>
                    <a:pt x="5704" y="3533"/>
                    <a:pt x="5568" y="3555"/>
                  </a:cubicBezTo>
                  <a:cubicBezTo>
                    <a:pt x="4889" y="3125"/>
                    <a:pt x="4075" y="2786"/>
                    <a:pt x="3328" y="2492"/>
                  </a:cubicBezTo>
                  <a:cubicBezTo>
                    <a:pt x="3418" y="2356"/>
                    <a:pt x="3554" y="2243"/>
                    <a:pt x="3690" y="2152"/>
                  </a:cubicBezTo>
                  <a:close/>
                  <a:moveTo>
                    <a:pt x="3237" y="2673"/>
                  </a:moveTo>
                  <a:cubicBezTo>
                    <a:pt x="3780" y="2989"/>
                    <a:pt x="4369" y="3306"/>
                    <a:pt x="4957" y="3555"/>
                  </a:cubicBezTo>
                  <a:cubicBezTo>
                    <a:pt x="4957" y="3578"/>
                    <a:pt x="4935" y="3623"/>
                    <a:pt x="4935" y="3668"/>
                  </a:cubicBezTo>
                  <a:lnTo>
                    <a:pt x="4935" y="4098"/>
                  </a:lnTo>
                  <a:cubicBezTo>
                    <a:pt x="4414" y="3759"/>
                    <a:pt x="3780" y="3533"/>
                    <a:pt x="3192" y="3284"/>
                  </a:cubicBezTo>
                  <a:cubicBezTo>
                    <a:pt x="3192" y="3171"/>
                    <a:pt x="3192" y="3057"/>
                    <a:pt x="3192" y="2944"/>
                  </a:cubicBezTo>
                  <a:cubicBezTo>
                    <a:pt x="3192" y="2944"/>
                    <a:pt x="3192" y="2922"/>
                    <a:pt x="3192" y="2922"/>
                  </a:cubicBezTo>
                  <a:cubicBezTo>
                    <a:pt x="3192" y="2831"/>
                    <a:pt x="3215" y="2741"/>
                    <a:pt x="3237" y="2673"/>
                  </a:cubicBezTo>
                  <a:close/>
                  <a:moveTo>
                    <a:pt x="27861" y="794"/>
                  </a:moveTo>
                  <a:cubicBezTo>
                    <a:pt x="27838" y="794"/>
                    <a:pt x="27838" y="817"/>
                    <a:pt x="27838" y="817"/>
                  </a:cubicBezTo>
                  <a:cubicBezTo>
                    <a:pt x="27838" y="953"/>
                    <a:pt x="27838" y="953"/>
                    <a:pt x="27951" y="1043"/>
                  </a:cubicBezTo>
                  <a:cubicBezTo>
                    <a:pt x="27963" y="1054"/>
                    <a:pt x="27974" y="1060"/>
                    <a:pt x="27988" y="1060"/>
                  </a:cubicBezTo>
                  <a:cubicBezTo>
                    <a:pt x="28002" y="1060"/>
                    <a:pt x="28019" y="1054"/>
                    <a:pt x="28042" y="1043"/>
                  </a:cubicBezTo>
                  <a:cubicBezTo>
                    <a:pt x="28065" y="1043"/>
                    <a:pt x="28087" y="1020"/>
                    <a:pt x="28110" y="1020"/>
                  </a:cubicBezTo>
                  <a:cubicBezTo>
                    <a:pt x="28155" y="975"/>
                    <a:pt x="28132" y="907"/>
                    <a:pt x="28087" y="885"/>
                  </a:cubicBezTo>
                  <a:lnTo>
                    <a:pt x="28087" y="885"/>
                  </a:lnTo>
                  <a:cubicBezTo>
                    <a:pt x="28404" y="930"/>
                    <a:pt x="29626" y="1699"/>
                    <a:pt x="29807" y="1790"/>
                  </a:cubicBezTo>
                  <a:cubicBezTo>
                    <a:pt x="30350" y="2062"/>
                    <a:pt x="30871" y="2378"/>
                    <a:pt x="31414" y="2627"/>
                  </a:cubicBezTo>
                  <a:cubicBezTo>
                    <a:pt x="31441" y="2634"/>
                    <a:pt x="31465" y="2637"/>
                    <a:pt x="31488" y="2637"/>
                  </a:cubicBezTo>
                  <a:cubicBezTo>
                    <a:pt x="31542" y="2637"/>
                    <a:pt x="31586" y="2621"/>
                    <a:pt x="31618" y="2605"/>
                  </a:cubicBezTo>
                  <a:cubicBezTo>
                    <a:pt x="31731" y="3103"/>
                    <a:pt x="31776" y="3623"/>
                    <a:pt x="31821" y="4144"/>
                  </a:cubicBezTo>
                  <a:cubicBezTo>
                    <a:pt x="31550" y="3850"/>
                    <a:pt x="30939" y="3646"/>
                    <a:pt x="30712" y="3533"/>
                  </a:cubicBezTo>
                  <a:cubicBezTo>
                    <a:pt x="30464" y="3419"/>
                    <a:pt x="30034" y="3171"/>
                    <a:pt x="29694" y="3125"/>
                  </a:cubicBezTo>
                  <a:cubicBezTo>
                    <a:pt x="29739" y="3012"/>
                    <a:pt x="29671" y="2854"/>
                    <a:pt x="29536" y="2786"/>
                  </a:cubicBezTo>
                  <a:cubicBezTo>
                    <a:pt x="29536" y="2741"/>
                    <a:pt x="29536" y="2695"/>
                    <a:pt x="29490" y="2673"/>
                  </a:cubicBezTo>
                  <a:cubicBezTo>
                    <a:pt x="28449" y="2084"/>
                    <a:pt x="27318" y="1586"/>
                    <a:pt x="26254" y="1111"/>
                  </a:cubicBezTo>
                  <a:cubicBezTo>
                    <a:pt x="26209" y="1088"/>
                    <a:pt x="26186" y="1088"/>
                    <a:pt x="26163" y="1088"/>
                  </a:cubicBezTo>
                  <a:cubicBezTo>
                    <a:pt x="26028" y="1020"/>
                    <a:pt x="25892" y="953"/>
                    <a:pt x="25756" y="862"/>
                  </a:cubicBezTo>
                  <a:cubicBezTo>
                    <a:pt x="26050" y="862"/>
                    <a:pt x="26344" y="839"/>
                    <a:pt x="26661" y="839"/>
                  </a:cubicBezTo>
                  <a:cubicBezTo>
                    <a:pt x="28200" y="1609"/>
                    <a:pt x="29739" y="2401"/>
                    <a:pt x="31324" y="3035"/>
                  </a:cubicBezTo>
                  <a:cubicBezTo>
                    <a:pt x="31342" y="3043"/>
                    <a:pt x="31360" y="3046"/>
                    <a:pt x="31377" y="3046"/>
                  </a:cubicBezTo>
                  <a:cubicBezTo>
                    <a:pt x="31500" y="3046"/>
                    <a:pt x="31556" y="2846"/>
                    <a:pt x="31437" y="2786"/>
                  </a:cubicBezTo>
                  <a:cubicBezTo>
                    <a:pt x="30056" y="2062"/>
                    <a:pt x="28562" y="1428"/>
                    <a:pt x="27114" y="817"/>
                  </a:cubicBezTo>
                  <a:cubicBezTo>
                    <a:pt x="27363" y="817"/>
                    <a:pt x="27612" y="794"/>
                    <a:pt x="27861" y="794"/>
                  </a:cubicBezTo>
                  <a:close/>
                  <a:moveTo>
                    <a:pt x="29649" y="3352"/>
                  </a:moveTo>
                  <a:cubicBezTo>
                    <a:pt x="29739" y="3397"/>
                    <a:pt x="29807" y="3442"/>
                    <a:pt x="29830" y="3442"/>
                  </a:cubicBezTo>
                  <a:cubicBezTo>
                    <a:pt x="30101" y="3555"/>
                    <a:pt x="30350" y="3691"/>
                    <a:pt x="30599" y="3827"/>
                  </a:cubicBezTo>
                  <a:cubicBezTo>
                    <a:pt x="30984" y="4031"/>
                    <a:pt x="31346" y="4325"/>
                    <a:pt x="31731" y="4528"/>
                  </a:cubicBezTo>
                  <a:cubicBezTo>
                    <a:pt x="31754" y="4540"/>
                    <a:pt x="31776" y="4545"/>
                    <a:pt x="31799" y="4545"/>
                  </a:cubicBezTo>
                  <a:cubicBezTo>
                    <a:pt x="31821" y="4545"/>
                    <a:pt x="31844" y="4540"/>
                    <a:pt x="31867" y="4528"/>
                  </a:cubicBezTo>
                  <a:cubicBezTo>
                    <a:pt x="31889" y="4687"/>
                    <a:pt x="31889" y="4845"/>
                    <a:pt x="31912" y="4981"/>
                  </a:cubicBezTo>
                  <a:cubicBezTo>
                    <a:pt x="31912" y="5004"/>
                    <a:pt x="31912" y="5026"/>
                    <a:pt x="31912" y="5049"/>
                  </a:cubicBezTo>
                  <a:cubicBezTo>
                    <a:pt x="31256" y="4596"/>
                    <a:pt x="30486" y="4280"/>
                    <a:pt x="29717" y="4008"/>
                  </a:cubicBezTo>
                  <a:lnTo>
                    <a:pt x="29649" y="3374"/>
                  </a:lnTo>
                  <a:cubicBezTo>
                    <a:pt x="29649" y="3352"/>
                    <a:pt x="29649" y="3352"/>
                    <a:pt x="29649" y="3352"/>
                  </a:cubicBezTo>
                  <a:close/>
                  <a:moveTo>
                    <a:pt x="3215" y="3487"/>
                  </a:moveTo>
                  <a:cubicBezTo>
                    <a:pt x="3758" y="3782"/>
                    <a:pt x="4346" y="4144"/>
                    <a:pt x="4912" y="4302"/>
                  </a:cubicBezTo>
                  <a:lnTo>
                    <a:pt x="4935" y="4302"/>
                  </a:lnTo>
                  <a:lnTo>
                    <a:pt x="4935" y="5140"/>
                  </a:lnTo>
                  <a:cubicBezTo>
                    <a:pt x="4618" y="5004"/>
                    <a:pt x="4301" y="4891"/>
                    <a:pt x="3984" y="4755"/>
                  </a:cubicBezTo>
                  <a:cubicBezTo>
                    <a:pt x="3803" y="4664"/>
                    <a:pt x="3486" y="4574"/>
                    <a:pt x="3260" y="4415"/>
                  </a:cubicBezTo>
                  <a:cubicBezTo>
                    <a:pt x="3237" y="4121"/>
                    <a:pt x="3237" y="3804"/>
                    <a:pt x="3215" y="3487"/>
                  </a:cubicBezTo>
                  <a:close/>
                  <a:moveTo>
                    <a:pt x="29739" y="4234"/>
                  </a:moveTo>
                  <a:lnTo>
                    <a:pt x="29739" y="4234"/>
                  </a:lnTo>
                  <a:cubicBezTo>
                    <a:pt x="30531" y="4574"/>
                    <a:pt x="31233" y="5004"/>
                    <a:pt x="31957" y="5456"/>
                  </a:cubicBezTo>
                  <a:cubicBezTo>
                    <a:pt x="31980" y="5660"/>
                    <a:pt x="32002" y="5864"/>
                    <a:pt x="32025" y="6067"/>
                  </a:cubicBezTo>
                  <a:lnTo>
                    <a:pt x="32025" y="6090"/>
                  </a:lnTo>
                  <a:cubicBezTo>
                    <a:pt x="31708" y="5796"/>
                    <a:pt x="31301" y="5592"/>
                    <a:pt x="30961" y="5343"/>
                  </a:cubicBezTo>
                  <a:cubicBezTo>
                    <a:pt x="30554" y="5072"/>
                    <a:pt x="30192" y="4777"/>
                    <a:pt x="29762" y="4551"/>
                  </a:cubicBezTo>
                  <a:lnTo>
                    <a:pt x="29739" y="4234"/>
                  </a:lnTo>
                  <a:close/>
                  <a:moveTo>
                    <a:pt x="3283" y="4687"/>
                  </a:moveTo>
                  <a:lnTo>
                    <a:pt x="3283" y="4687"/>
                  </a:lnTo>
                  <a:cubicBezTo>
                    <a:pt x="3441" y="4755"/>
                    <a:pt x="3599" y="4823"/>
                    <a:pt x="3735" y="4891"/>
                  </a:cubicBezTo>
                  <a:cubicBezTo>
                    <a:pt x="4120" y="5094"/>
                    <a:pt x="4527" y="5275"/>
                    <a:pt x="4935" y="5388"/>
                  </a:cubicBezTo>
                  <a:cubicBezTo>
                    <a:pt x="4957" y="5660"/>
                    <a:pt x="4957" y="5909"/>
                    <a:pt x="4957" y="6181"/>
                  </a:cubicBezTo>
                  <a:cubicBezTo>
                    <a:pt x="4640" y="6022"/>
                    <a:pt x="4324" y="5909"/>
                    <a:pt x="4007" y="5751"/>
                  </a:cubicBezTo>
                  <a:cubicBezTo>
                    <a:pt x="3780" y="5660"/>
                    <a:pt x="3554" y="5547"/>
                    <a:pt x="3305" y="5456"/>
                  </a:cubicBezTo>
                  <a:cubicBezTo>
                    <a:pt x="3305" y="5207"/>
                    <a:pt x="3283" y="4936"/>
                    <a:pt x="3283" y="4687"/>
                  </a:cubicBezTo>
                  <a:close/>
                  <a:moveTo>
                    <a:pt x="3328" y="5705"/>
                  </a:moveTo>
                  <a:cubicBezTo>
                    <a:pt x="3554" y="5818"/>
                    <a:pt x="3803" y="5932"/>
                    <a:pt x="4029" y="6045"/>
                  </a:cubicBezTo>
                  <a:cubicBezTo>
                    <a:pt x="4346" y="6181"/>
                    <a:pt x="4640" y="6362"/>
                    <a:pt x="4957" y="6475"/>
                  </a:cubicBezTo>
                  <a:cubicBezTo>
                    <a:pt x="4980" y="6633"/>
                    <a:pt x="4980" y="6814"/>
                    <a:pt x="4980" y="6995"/>
                  </a:cubicBezTo>
                  <a:cubicBezTo>
                    <a:pt x="4437" y="6701"/>
                    <a:pt x="3871" y="6430"/>
                    <a:pt x="3350" y="6090"/>
                  </a:cubicBezTo>
                  <a:cubicBezTo>
                    <a:pt x="3350" y="5954"/>
                    <a:pt x="3328" y="5818"/>
                    <a:pt x="3328" y="5705"/>
                  </a:cubicBezTo>
                  <a:close/>
                  <a:moveTo>
                    <a:pt x="29807" y="4800"/>
                  </a:moveTo>
                  <a:lnTo>
                    <a:pt x="29807" y="4800"/>
                  </a:lnTo>
                  <a:cubicBezTo>
                    <a:pt x="30079" y="5072"/>
                    <a:pt x="30418" y="5321"/>
                    <a:pt x="30735" y="5547"/>
                  </a:cubicBezTo>
                  <a:cubicBezTo>
                    <a:pt x="31120" y="5818"/>
                    <a:pt x="31505" y="6113"/>
                    <a:pt x="31935" y="6294"/>
                  </a:cubicBezTo>
                  <a:cubicBezTo>
                    <a:pt x="31948" y="6300"/>
                    <a:pt x="31961" y="6303"/>
                    <a:pt x="31974" y="6303"/>
                  </a:cubicBezTo>
                  <a:cubicBezTo>
                    <a:pt x="32004" y="6303"/>
                    <a:pt x="32032" y="6287"/>
                    <a:pt x="32048" y="6271"/>
                  </a:cubicBezTo>
                  <a:cubicBezTo>
                    <a:pt x="32093" y="6633"/>
                    <a:pt x="32138" y="6995"/>
                    <a:pt x="32161" y="7357"/>
                  </a:cubicBezTo>
                  <a:cubicBezTo>
                    <a:pt x="31640" y="6792"/>
                    <a:pt x="30735" y="6452"/>
                    <a:pt x="29943" y="6248"/>
                  </a:cubicBezTo>
                  <a:cubicBezTo>
                    <a:pt x="29943" y="6090"/>
                    <a:pt x="29920" y="5932"/>
                    <a:pt x="29898" y="5751"/>
                  </a:cubicBezTo>
                  <a:lnTo>
                    <a:pt x="29898" y="5751"/>
                  </a:lnTo>
                  <a:cubicBezTo>
                    <a:pt x="30215" y="5864"/>
                    <a:pt x="30531" y="6000"/>
                    <a:pt x="30826" y="6135"/>
                  </a:cubicBezTo>
                  <a:cubicBezTo>
                    <a:pt x="31188" y="6316"/>
                    <a:pt x="31527" y="6588"/>
                    <a:pt x="31889" y="6746"/>
                  </a:cubicBezTo>
                  <a:cubicBezTo>
                    <a:pt x="31908" y="6758"/>
                    <a:pt x="31928" y="6763"/>
                    <a:pt x="31947" y="6763"/>
                  </a:cubicBezTo>
                  <a:cubicBezTo>
                    <a:pt x="32042" y="6763"/>
                    <a:pt x="32123" y="6641"/>
                    <a:pt x="32048" y="6565"/>
                  </a:cubicBezTo>
                  <a:cubicBezTo>
                    <a:pt x="31482" y="6045"/>
                    <a:pt x="30622" y="5728"/>
                    <a:pt x="29875" y="5524"/>
                  </a:cubicBezTo>
                  <a:cubicBezTo>
                    <a:pt x="29852" y="5298"/>
                    <a:pt x="29830" y="5049"/>
                    <a:pt x="29807" y="4800"/>
                  </a:cubicBezTo>
                  <a:close/>
                  <a:moveTo>
                    <a:pt x="3373" y="6362"/>
                  </a:moveTo>
                  <a:cubicBezTo>
                    <a:pt x="3871" y="6746"/>
                    <a:pt x="4414" y="7086"/>
                    <a:pt x="5003" y="7244"/>
                  </a:cubicBezTo>
                  <a:cubicBezTo>
                    <a:pt x="5003" y="7448"/>
                    <a:pt x="5003" y="7652"/>
                    <a:pt x="5025" y="7833"/>
                  </a:cubicBezTo>
                  <a:cubicBezTo>
                    <a:pt x="4482" y="7516"/>
                    <a:pt x="3939" y="7222"/>
                    <a:pt x="3396" y="6927"/>
                  </a:cubicBezTo>
                  <a:cubicBezTo>
                    <a:pt x="3396" y="6746"/>
                    <a:pt x="3373" y="6565"/>
                    <a:pt x="3373" y="6362"/>
                  </a:cubicBezTo>
                  <a:close/>
                  <a:moveTo>
                    <a:pt x="29988" y="6543"/>
                  </a:moveTo>
                  <a:lnTo>
                    <a:pt x="29988" y="6543"/>
                  </a:lnTo>
                  <a:cubicBezTo>
                    <a:pt x="30305" y="6633"/>
                    <a:pt x="30622" y="6746"/>
                    <a:pt x="30939" y="6905"/>
                  </a:cubicBezTo>
                  <a:cubicBezTo>
                    <a:pt x="31346" y="7109"/>
                    <a:pt x="31663" y="7425"/>
                    <a:pt x="32048" y="7629"/>
                  </a:cubicBezTo>
                  <a:cubicBezTo>
                    <a:pt x="32082" y="7640"/>
                    <a:pt x="32110" y="7646"/>
                    <a:pt x="32135" y="7646"/>
                  </a:cubicBezTo>
                  <a:cubicBezTo>
                    <a:pt x="32161" y="7646"/>
                    <a:pt x="32184" y="7640"/>
                    <a:pt x="32206" y="7629"/>
                  </a:cubicBezTo>
                  <a:cubicBezTo>
                    <a:pt x="32229" y="7946"/>
                    <a:pt x="32274" y="8240"/>
                    <a:pt x="32297" y="8557"/>
                  </a:cubicBezTo>
                  <a:cubicBezTo>
                    <a:pt x="31618" y="7969"/>
                    <a:pt x="30803" y="7493"/>
                    <a:pt x="30056" y="7063"/>
                  </a:cubicBezTo>
                  <a:cubicBezTo>
                    <a:pt x="30034" y="6882"/>
                    <a:pt x="30011" y="6701"/>
                    <a:pt x="29988" y="6543"/>
                  </a:cubicBezTo>
                  <a:close/>
                  <a:moveTo>
                    <a:pt x="3396" y="7222"/>
                  </a:moveTo>
                  <a:lnTo>
                    <a:pt x="3396" y="7222"/>
                  </a:lnTo>
                  <a:cubicBezTo>
                    <a:pt x="3939" y="7539"/>
                    <a:pt x="4482" y="7855"/>
                    <a:pt x="5025" y="8150"/>
                  </a:cubicBezTo>
                  <a:cubicBezTo>
                    <a:pt x="5048" y="8466"/>
                    <a:pt x="5048" y="8761"/>
                    <a:pt x="5070" y="9078"/>
                  </a:cubicBezTo>
                  <a:cubicBezTo>
                    <a:pt x="4799" y="8942"/>
                    <a:pt x="4527" y="8829"/>
                    <a:pt x="4278" y="8693"/>
                  </a:cubicBezTo>
                  <a:cubicBezTo>
                    <a:pt x="4007" y="8557"/>
                    <a:pt x="3735" y="8376"/>
                    <a:pt x="3464" y="8240"/>
                  </a:cubicBezTo>
                  <a:lnTo>
                    <a:pt x="3396" y="7222"/>
                  </a:lnTo>
                  <a:close/>
                  <a:moveTo>
                    <a:pt x="30079" y="7357"/>
                  </a:moveTo>
                  <a:lnTo>
                    <a:pt x="30079" y="7357"/>
                  </a:lnTo>
                  <a:cubicBezTo>
                    <a:pt x="30871" y="7878"/>
                    <a:pt x="31595" y="8466"/>
                    <a:pt x="32365" y="9010"/>
                  </a:cubicBezTo>
                  <a:cubicBezTo>
                    <a:pt x="32365" y="9055"/>
                    <a:pt x="32365" y="9078"/>
                    <a:pt x="32365" y="9100"/>
                  </a:cubicBezTo>
                  <a:cubicBezTo>
                    <a:pt x="31686" y="8670"/>
                    <a:pt x="30916" y="8331"/>
                    <a:pt x="30169" y="8036"/>
                  </a:cubicBezTo>
                  <a:cubicBezTo>
                    <a:pt x="30124" y="7810"/>
                    <a:pt x="30101" y="7584"/>
                    <a:pt x="30079" y="7357"/>
                  </a:cubicBezTo>
                  <a:close/>
                  <a:moveTo>
                    <a:pt x="30192" y="8285"/>
                  </a:moveTo>
                  <a:lnTo>
                    <a:pt x="30192" y="8285"/>
                  </a:lnTo>
                  <a:cubicBezTo>
                    <a:pt x="30939" y="8647"/>
                    <a:pt x="31663" y="9055"/>
                    <a:pt x="32410" y="9462"/>
                  </a:cubicBezTo>
                  <a:cubicBezTo>
                    <a:pt x="32410" y="9598"/>
                    <a:pt x="32432" y="9756"/>
                    <a:pt x="32455" y="9915"/>
                  </a:cubicBezTo>
                  <a:lnTo>
                    <a:pt x="32455" y="10005"/>
                  </a:lnTo>
                  <a:cubicBezTo>
                    <a:pt x="31754" y="9575"/>
                    <a:pt x="31007" y="9236"/>
                    <a:pt x="30260" y="8874"/>
                  </a:cubicBezTo>
                  <a:cubicBezTo>
                    <a:pt x="30237" y="8670"/>
                    <a:pt x="30215" y="8466"/>
                    <a:pt x="30192" y="8285"/>
                  </a:cubicBezTo>
                  <a:close/>
                  <a:moveTo>
                    <a:pt x="3464" y="8512"/>
                  </a:moveTo>
                  <a:cubicBezTo>
                    <a:pt x="3713" y="8693"/>
                    <a:pt x="3984" y="8829"/>
                    <a:pt x="4210" y="8964"/>
                  </a:cubicBezTo>
                  <a:cubicBezTo>
                    <a:pt x="4505" y="9123"/>
                    <a:pt x="4776" y="9304"/>
                    <a:pt x="5093" y="9440"/>
                  </a:cubicBezTo>
                  <a:lnTo>
                    <a:pt x="5116" y="10096"/>
                  </a:lnTo>
                  <a:cubicBezTo>
                    <a:pt x="4867" y="9938"/>
                    <a:pt x="4550" y="9802"/>
                    <a:pt x="4278" y="9643"/>
                  </a:cubicBezTo>
                  <a:cubicBezTo>
                    <a:pt x="4007" y="9485"/>
                    <a:pt x="3758" y="9304"/>
                    <a:pt x="3509" y="9100"/>
                  </a:cubicBezTo>
                  <a:cubicBezTo>
                    <a:pt x="3486" y="8919"/>
                    <a:pt x="3486" y="8715"/>
                    <a:pt x="3464" y="8512"/>
                  </a:cubicBezTo>
                  <a:close/>
                  <a:moveTo>
                    <a:pt x="30282" y="9123"/>
                  </a:moveTo>
                  <a:lnTo>
                    <a:pt x="30282" y="9123"/>
                  </a:lnTo>
                  <a:cubicBezTo>
                    <a:pt x="31007" y="9553"/>
                    <a:pt x="31731" y="9983"/>
                    <a:pt x="32500" y="10322"/>
                  </a:cubicBezTo>
                  <a:cubicBezTo>
                    <a:pt x="32500" y="10435"/>
                    <a:pt x="32523" y="10549"/>
                    <a:pt x="32546" y="10662"/>
                  </a:cubicBezTo>
                  <a:cubicBezTo>
                    <a:pt x="31867" y="10232"/>
                    <a:pt x="31097" y="9892"/>
                    <a:pt x="30350" y="9553"/>
                  </a:cubicBezTo>
                  <a:cubicBezTo>
                    <a:pt x="30328" y="9417"/>
                    <a:pt x="30305" y="9281"/>
                    <a:pt x="30282" y="9123"/>
                  </a:cubicBezTo>
                  <a:close/>
                  <a:moveTo>
                    <a:pt x="3509" y="9372"/>
                  </a:moveTo>
                  <a:lnTo>
                    <a:pt x="3509" y="9372"/>
                  </a:lnTo>
                  <a:cubicBezTo>
                    <a:pt x="3690" y="9508"/>
                    <a:pt x="3871" y="9643"/>
                    <a:pt x="4052" y="9756"/>
                  </a:cubicBezTo>
                  <a:cubicBezTo>
                    <a:pt x="4369" y="9983"/>
                    <a:pt x="4754" y="10277"/>
                    <a:pt x="5138" y="10390"/>
                  </a:cubicBezTo>
                  <a:cubicBezTo>
                    <a:pt x="5138" y="10549"/>
                    <a:pt x="5161" y="10707"/>
                    <a:pt x="5161" y="10865"/>
                  </a:cubicBezTo>
                  <a:cubicBezTo>
                    <a:pt x="4912" y="10707"/>
                    <a:pt x="4595" y="10571"/>
                    <a:pt x="4324" y="10435"/>
                  </a:cubicBezTo>
                  <a:cubicBezTo>
                    <a:pt x="4052" y="10300"/>
                    <a:pt x="3803" y="10141"/>
                    <a:pt x="3531" y="9983"/>
                  </a:cubicBezTo>
                  <a:cubicBezTo>
                    <a:pt x="3531" y="9779"/>
                    <a:pt x="3509" y="9575"/>
                    <a:pt x="3509" y="9372"/>
                  </a:cubicBezTo>
                  <a:close/>
                  <a:moveTo>
                    <a:pt x="30396" y="9870"/>
                  </a:moveTo>
                  <a:lnTo>
                    <a:pt x="30396" y="9870"/>
                  </a:lnTo>
                  <a:cubicBezTo>
                    <a:pt x="31097" y="10277"/>
                    <a:pt x="31799" y="10662"/>
                    <a:pt x="32523" y="10911"/>
                  </a:cubicBezTo>
                  <a:cubicBezTo>
                    <a:pt x="32546" y="10933"/>
                    <a:pt x="32568" y="10933"/>
                    <a:pt x="32568" y="10933"/>
                  </a:cubicBezTo>
                  <a:lnTo>
                    <a:pt x="32614" y="11409"/>
                  </a:lnTo>
                  <a:cubicBezTo>
                    <a:pt x="31935" y="11001"/>
                    <a:pt x="31165" y="10662"/>
                    <a:pt x="30441" y="10345"/>
                  </a:cubicBezTo>
                  <a:cubicBezTo>
                    <a:pt x="30418" y="10186"/>
                    <a:pt x="30418" y="10028"/>
                    <a:pt x="30396" y="9870"/>
                  </a:cubicBezTo>
                  <a:close/>
                  <a:moveTo>
                    <a:pt x="3554" y="10209"/>
                  </a:moveTo>
                  <a:lnTo>
                    <a:pt x="3554" y="10209"/>
                  </a:lnTo>
                  <a:cubicBezTo>
                    <a:pt x="3758" y="10368"/>
                    <a:pt x="3984" y="10503"/>
                    <a:pt x="4210" y="10639"/>
                  </a:cubicBezTo>
                  <a:cubicBezTo>
                    <a:pt x="4505" y="10843"/>
                    <a:pt x="4844" y="11069"/>
                    <a:pt x="5184" y="11182"/>
                  </a:cubicBezTo>
                  <a:cubicBezTo>
                    <a:pt x="5184" y="11250"/>
                    <a:pt x="5184" y="11341"/>
                    <a:pt x="5184" y="11431"/>
                  </a:cubicBezTo>
                  <a:cubicBezTo>
                    <a:pt x="4640" y="11160"/>
                    <a:pt x="4097" y="10911"/>
                    <a:pt x="3577" y="10616"/>
                  </a:cubicBezTo>
                  <a:cubicBezTo>
                    <a:pt x="3554" y="10481"/>
                    <a:pt x="3554" y="10345"/>
                    <a:pt x="3554" y="10209"/>
                  </a:cubicBezTo>
                  <a:close/>
                  <a:moveTo>
                    <a:pt x="30486" y="10549"/>
                  </a:moveTo>
                  <a:lnTo>
                    <a:pt x="30486" y="10549"/>
                  </a:lnTo>
                  <a:cubicBezTo>
                    <a:pt x="31188" y="10956"/>
                    <a:pt x="31912" y="11409"/>
                    <a:pt x="32659" y="11725"/>
                  </a:cubicBezTo>
                  <a:cubicBezTo>
                    <a:pt x="32659" y="11884"/>
                    <a:pt x="32681" y="12065"/>
                    <a:pt x="32704" y="12223"/>
                  </a:cubicBezTo>
                  <a:cubicBezTo>
                    <a:pt x="32093" y="11748"/>
                    <a:pt x="31278" y="11386"/>
                    <a:pt x="30554" y="11092"/>
                  </a:cubicBezTo>
                  <a:cubicBezTo>
                    <a:pt x="30531" y="10911"/>
                    <a:pt x="30509" y="10730"/>
                    <a:pt x="30486" y="10549"/>
                  </a:cubicBezTo>
                  <a:close/>
                  <a:moveTo>
                    <a:pt x="3577" y="10911"/>
                  </a:moveTo>
                  <a:cubicBezTo>
                    <a:pt x="4097" y="11228"/>
                    <a:pt x="4640" y="11522"/>
                    <a:pt x="5206" y="11748"/>
                  </a:cubicBezTo>
                  <a:cubicBezTo>
                    <a:pt x="5206" y="11907"/>
                    <a:pt x="5229" y="12088"/>
                    <a:pt x="5229" y="12246"/>
                  </a:cubicBezTo>
                  <a:cubicBezTo>
                    <a:pt x="4957" y="12088"/>
                    <a:pt x="4686" y="11974"/>
                    <a:pt x="4414" y="11839"/>
                  </a:cubicBezTo>
                  <a:cubicBezTo>
                    <a:pt x="4143" y="11703"/>
                    <a:pt x="3871" y="11590"/>
                    <a:pt x="3599" y="11454"/>
                  </a:cubicBezTo>
                  <a:cubicBezTo>
                    <a:pt x="3599" y="11273"/>
                    <a:pt x="3599" y="11092"/>
                    <a:pt x="3577" y="10911"/>
                  </a:cubicBezTo>
                  <a:close/>
                  <a:moveTo>
                    <a:pt x="30599" y="11318"/>
                  </a:moveTo>
                  <a:lnTo>
                    <a:pt x="30599" y="11318"/>
                  </a:lnTo>
                  <a:cubicBezTo>
                    <a:pt x="30961" y="11499"/>
                    <a:pt x="31301" y="11680"/>
                    <a:pt x="31663" y="11884"/>
                  </a:cubicBezTo>
                  <a:cubicBezTo>
                    <a:pt x="32025" y="12088"/>
                    <a:pt x="32365" y="12382"/>
                    <a:pt x="32749" y="12585"/>
                  </a:cubicBezTo>
                  <a:lnTo>
                    <a:pt x="32793" y="13026"/>
                  </a:lnTo>
                  <a:lnTo>
                    <a:pt x="32793" y="13026"/>
                  </a:lnTo>
                  <a:cubicBezTo>
                    <a:pt x="32789" y="13014"/>
                    <a:pt x="32782" y="13003"/>
                    <a:pt x="32772" y="12993"/>
                  </a:cubicBezTo>
                  <a:cubicBezTo>
                    <a:pt x="32478" y="12744"/>
                    <a:pt x="32070" y="12585"/>
                    <a:pt x="31708" y="12404"/>
                  </a:cubicBezTo>
                  <a:cubicBezTo>
                    <a:pt x="31369" y="12223"/>
                    <a:pt x="31029" y="12042"/>
                    <a:pt x="30667" y="11861"/>
                  </a:cubicBezTo>
                  <a:cubicBezTo>
                    <a:pt x="30645" y="11680"/>
                    <a:pt x="30622" y="11499"/>
                    <a:pt x="30599" y="11318"/>
                  </a:cubicBezTo>
                  <a:close/>
                  <a:moveTo>
                    <a:pt x="3622" y="11680"/>
                  </a:moveTo>
                  <a:lnTo>
                    <a:pt x="3622" y="11680"/>
                  </a:lnTo>
                  <a:cubicBezTo>
                    <a:pt x="3871" y="11816"/>
                    <a:pt x="4120" y="11952"/>
                    <a:pt x="4369" y="12088"/>
                  </a:cubicBezTo>
                  <a:cubicBezTo>
                    <a:pt x="4663" y="12246"/>
                    <a:pt x="4957" y="12427"/>
                    <a:pt x="5251" y="12563"/>
                  </a:cubicBezTo>
                  <a:cubicBezTo>
                    <a:pt x="5251" y="12653"/>
                    <a:pt x="5251" y="12744"/>
                    <a:pt x="5274" y="12834"/>
                  </a:cubicBezTo>
                  <a:cubicBezTo>
                    <a:pt x="5274" y="12925"/>
                    <a:pt x="5274" y="13015"/>
                    <a:pt x="5274" y="13106"/>
                  </a:cubicBezTo>
                  <a:cubicBezTo>
                    <a:pt x="4776" y="12699"/>
                    <a:pt x="4210" y="12359"/>
                    <a:pt x="3645" y="12042"/>
                  </a:cubicBezTo>
                  <a:cubicBezTo>
                    <a:pt x="3622" y="11929"/>
                    <a:pt x="3622" y="11793"/>
                    <a:pt x="3622" y="11680"/>
                  </a:cubicBezTo>
                  <a:close/>
                  <a:moveTo>
                    <a:pt x="30712" y="12133"/>
                  </a:moveTo>
                  <a:lnTo>
                    <a:pt x="30712" y="12133"/>
                  </a:lnTo>
                  <a:cubicBezTo>
                    <a:pt x="31007" y="12291"/>
                    <a:pt x="31301" y="12450"/>
                    <a:pt x="31595" y="12608"/>
                  </a:cubicBezTo>
                  <a:cubicBezTo>
                    <a:pt x="31935" y="12812"/>
                    <a:pt x="32297" y="13061"/>
                    <a:pt x="32681" y="13151"/>
                  </a:cubicBezTo>
                  <a:cubicBezTo>
                    <a:pt x="32687" y="13153"/>
                    <a:pt x="32694" y="13154"/>
                    <a:pt x="32700" y="13154"/>
                  </a:cubicBezTo>
                  <a:cubicBezTo>
                    <a:pt x="32744" y="13154"/>
                    <a:pt x="32791" y="13107"/>
                    <a:pt x="32796" y="13058"/>
                  </a:cubicBezTo>
                  <a:lnTo>
                    <a:pt x="32796" y="13058"/>
                  </a:lnTo>
                  <a:lnTo>
                    <a:pt x="32862" y="13740"/>
                  </a:lnTo>
                  <a:cubicBezTo>
                    <a:pt x="32251" y="13378"/>
                    <a:pt x="31505" y="13129"/>
                    <a:pt x="30826" y="12880"/>
                  </a:cubicBezTo>
                  <a:cubicBezTo>
                    <a:pt x="30803" y="12631"/>
                    <a:pt x="30758" y="12382"/>
                    <a:pt x="30712" y="12133"/>
                  </a:cubicBezTo>
                  <a:close/>
                  <a:moveTo>
                    <a:pt x="30871" y="13083"/>
                  </a:moveTo>
                  <a:cubicBezTo>
                    <a:pt x="31527" y="13423"/>
                    <a:pt x="32206" y="13808"/>
                    <a:pt x="32885" y="14034"/>
                  </a:cubicBezTo>
                  <a:cubicBezTo>
                    <a:pt x="32930" y="14238"/>
                    <a:pt x="32930" y="14441"/>
                    <a:pt x="32953" y="14645"/>
                  </a:cubicBezTo>
                  <a:cubicBezTo>
                    <a:pt x="32342" y="14306"/>
                    <a:pt x="31640" y="14011"/>
                    <a:pt x="30984" y="13717"/>
                  </a:cubicBezTo>
                  <a:cubicBezTo>
                    <a:pt x="30961" y="13513"/>
                    <a:pt x="30916" y="13310"/>
                    <a:pt x="30871" y="13083"/>
                  </a:cubicBezTo>
                  <a:close/>
                  <a:moveTo>
                    <a:pt x="3645" y="12291"/>
                  </a:moveTo>
                  <a:lnTo>
                    <a:pt x="3645" y="12291"/>
                  </a:lnTo>
                  <a:cubicBezTo>
                    <a:pt x="4165" y="12676"/>
                    <a:pt x="4663" y="13061"/>
                    <a:pt x="5206" y="13332"/>
                  </a:cubicBezTo>
                  <a:lnTo>
                    <a:pt x="5274" y="13332"/>
                  </a:lnTo>
                  <a:cubicBezTo>
                    <a:pt x="5297" y="13808"/>
                    <a:pt x="5319" y="14306"/>
                    <a:pt x="5319" y="14781"/>
                  </a:cubicBezTo>
                  <a:cubicBezTo>
                    <a:pt x="4776" y="14509"/>
                    <a:pt x="4233" y="14238"/>
                    <a:pt x="3735" y="13875"/>
                  </a:cubicBezTo>
                  <a:cubicBezTo>
                    <a:pt x="3713" y="13627"/>
                    <a:pt x="3713" y="13355"/>
                    <a:pt x="3690" y="13106"/>
                  </a:cubicBezTo>
                  <a:lnTo>
                    <a:pt x="3690" y="13106"/>
                  </a:lnTo>
                  <a:cubicBezTo>
                    <a:pt x="4120" y="13445"/>
                    <a:pt x="4618" y="13740"/>
                    <a:pt x="5116" y="13875"/>
                  </a:cubicBezTo>
                  <a:cubicBezTo>
                    <a:pt x="5124" y="13878"/>
                    <a:pt x="5132" y="13878"/>
                    <a:pt x="5139" y="13878"/>
                  </a:cubicBezTo>
                  <a:cubicBezTo>
                    <a:pt x="5213" y="13878"/>
                    <a:pt x="5245" y="13781"/>
                    <a:pt x="5184" y="13740"/>
                  </a:cubicBezTo>
                  <a:cubicBezTo>
                    <a:pt x="4844" y="13536"/>
                    <a:pt x="4482" y="13378"/>
                    <a:pt x="4143" y="13174"/>
                  </a:cubicBezTo>
                  <a:cubicBezTo>
                    <a:pt x="3984" y="13083"/>
                    <a:pt x="3826" y="12970"/>
                    <a:pt x="3690" y="12857"/>
                  </a:cubicBezTo>
                  <a:lnTo>
                    <a:pt x="3645" y="12291"/>
                  </a:lnTo>
                  <a:close/>
                  <a:moveTo>
                    <a:pt x="3735" y="14057"/>
                  </a:moveTo>
                  <a:lnTo>
                    <a:pt x="3735" y="14057"/>
                  </a:lnTo>
                  <a:cubicBezTo>
                    <a:pt x="4210" y="14441"/>
                    <a:pt x="4754" y="14803"/>
                    <a:pt x="5319" y="15030"/>
                  </a:cubicBezTo>
                  <a:cubicBezTo>
                    <a:pt x="5319" y="15256"/>
                    <a:pt x="5319" y="15482"/>
                    <a:pt x="5319" y="15709"/>
                  </a:cubicBezTo>
                  <a:cubicBezTo>
                    <a:pt x="4821" y="15414"/>
                    <a:pt x="4301" y="15166"/>
                    <a:pt x="3780" y="14917"/>
                  </a:cubicBezTo>
                  <a:cubicBezTo>
                    <a:pt x="3758" y="14645"/>
                    <a:pt x="3758" y="14351"/>
                    <a:pt x="3735" y="14057"/>
                  </a:cubicBezTo>
                  <a:close/>
                  <a:moveTo>
                    <a:pt x="31029" y="13989"/>
                  </a:moveTo>
                  <a:cubicBezTo>
                    <a:pt x="31663" y="14351"/>
                    <a:pt x="32319" y="14690"/>
                    <a:pt x="32998" y="14962"/>
                  </a:cubicBezTo>
                  <a:cubicBezTo>
                    <a:pt x="33021" y="15256"/>
                    <a:pt x="33044" y="15528"/>
                    <a:pt x="33089" y="15799"/>
                  </a:cubicBezTo>
                  <a:cubicBezTo>
                    <a:pt x="32523" y="15347"/>
                    <a:pt x="31799" y="15052"/>
                    <a:pt x="31165" y="14713"/>
                  </a:cubicBezTo>
                  <a:cubicBezTo>
                    <a:pt x="31120" y="14487"/>
                    <a:pt x="31075" y="14238"/>
                    <a:pt x="31029" y="13989"/>
                  </a:cubicBezTo>
                  <a:close/>
                  <a:moveTo>
                    <a:pt x="3780" y="15143"/>
                  </a:moveTo>
                  <a:cubicBezTo>
                    <a:pt x="4301" y="15437"/>
                    <a:pt x="4799" y="15731"/>
                    <a:pt x="5319" y="15958"/>
                  </a:cubicBezTo>
                  <a:cubicBezTo>
                    <a:pt x="5342" y="16229"/>
                    <a:pt x="5342" y="16501"/>
                    <a:pt x="5342" y="16772"/>
                  </a:cubicBezTo>
                  <a:cubicBezTo>
                    <a:pt x="5093" y="16614"/>
                    <a:pt x="4844" y="16501"/>
                    <a:pt x="4595" y="16365"/>
                  </a:cubicBezTo>
                  <a:cubicBezTo>
                    <a:pt x="4324" y="16184"/>
                    <a:pt x="4075" y="15980"/>
                    <a:pt x="3826" y="15777"/>
                  </a:cubicBezTo>
                  <a:cubicBezTo>
                    <a:pt x="3803" y="15573"/>
                    <a:pt x="3803" y="15347"/>
                    <a:pt x="3780" y="15143"/>
                  </a:cubicBezTo>
                  <a:close/>
                  <a:moveTo>
                    <a:pt x="31188" y="14894"/>
                  </a:moveTo>
                  <a:lnTo>
                    <a:pt x="31188" y="14894"/>
                  </a:lnTo>
                  <a:cubicBezTo>
                    <a:pt x="31776" y="15279"/>
                    <a:pt x="32365" y="15709"/>
                    <a:pt x="32998" y="15935"/>
                  </a:cubicBezTo>
                  <a:cubicBezTo>
                    <a:pt x="33012" y="15942"/>
                    <a:pt x="33023" y="15944"/>
                    <a:pt x="33033" y="15944"/>
                  </a:cubicBezTo>
                  <a:cubicBezTo>
                    <a:pt x="33057" y="15944"/>
                    <a:pt x="33073" y="15928"/>
                    <a:pt x="33089" y="15912"/>
                  </a:cubicBezTo>
                  <a:cubicBezTo>
                    <a:pt x="33111" y="16207"/>
                    <a:pt x="33157" y="16478"/>
                    <a:pt x="33179" y="16772"/>
                  </a:cubicBezTo>
                  <a:cubicBezTo>
                    <a:pt x="32681" y="16274"/>
                    <a:pt x="31957" y="15935"/>
                    <a:pt x="31324" y="15641"/>
                  </a:cubicBezTo>
                  <a:cubicBezTo>
                    <a:pt x="31278" y="15392"/>
                    <a:pt x="31233" y="15143"/>
                    <a:pt x="31188" y="14894"/>
                  </a:cubicBezTo>
                  <a:close/>
                  <a:moveTo>
                    <a:pt x="3826" y="16026"/>
                  </a:moveTo>
                  <a:cubicBezTo>
                    <a:pt x="4278" y="16410"/>
                    <a:pt x="4799" y="16840"/>
                    <a:pt x="5342" y="17021"/>
                  </a:cubicBezTo>
                  <a:cubicBezTo>
                    <a:pt x="5342" y="17157"/>
                    <a:pt x="5365" y="17293"/>
                    <a:pt x="5365" y="17406"/>
                  </a:cubicBezTo>
                  <a:cubicBezTo>
                    <a:pt x="4889" y="17135"/>
                    <a:pt x="4369" y="16886"/>
                    <a:pt x="3871" y="16637"/>
                  </a:cubicBezTo>
                  <a:cubicBezTo>
                    <a:pt x="3848" y="16433"/>
                    <a:pt x="3848" y="16229"/>
                    <a:pt x="3826" y="16026"/>
                  </a:cubicBezTo>
                  <a:close/>
                  <a:moveTo>
                    <a:pt x="3871" y="16795"/>
                  </a:moveTo>
                  <a:cubicBezTo>
                    <a:pt x="4369" y="17112"/>
                    <a:pt x="4844" y="17406"/>
                    <a:pt x="5365" y="17655"/>
                  </a:cubicBezTo>
                  <a:cubicBezTo>
                    <a:pt x="5387" y="17927"/>
                    <a:pt x="5387" y="18198"/>
                    <a:pt x="5410" y="18470"/>
                  </a:cubicBezTo>
                  <a:cubicBezTo>
                    <a:pt x="5184" y="18357"/>
                    <a:pt x="4957" y="18266"/>
                    <a:pt x="4754" y="18153"/>
                  </a:cubicBezTo>
                  <a:cubicBezTo>
                    <a:pt x="4459" y="17995"/>
                    <a:pt x="4188" y="17813"/>
                    <a:pt x="3916" y="17632"/>
                  </a:cubicBezTo>
                  <a:cubicBezTo>
                    <a:pt x="3894" y="17361"/>
                    <a:pt x="3894" y="17089"/>
                    <a:pt x="3871" y="16818"/>
                  </a:cubicBezTo>
                  <a:lnTo>
                    <a:pt x="3871" y="16795"/>
                  </a:lnTo>
                  <a:close/>
                  <a:moveTo>
                    <a:pt x="3916" y="17836"/>
                  </a:moveTo>
                  <a:lnTo>
                    <a:pt x="3916" y="17836"/>
                  </a:lnTo>
                  <a:cubicBezTo>
                    <a:pt x="4369" y="18176"/>
                    <a:pt x="4889" y="18538"/>
                    <a:pt x="5433" y="18719"/>
                  </a:cubicBezTo>
                  <a:cubicBezTo>
                    <a:pt x="5455" y="19036"/>
                    <a:pt x="5500" y="19330"/>
                    <a:pt x="5523" y="19647"/>
                  </a:cubicBezTo>
                  <a:cubicBezTo>
                    <a:pt x="5229" y="19466"/>
                    <a:pt x="4889" y="19352"/>
                    <a:pt x="4573" y="19149"/>
                  </a:cubicBezTo>
                  <a:cubicBezTo>
                    <a:pt x="4346" y="19013"/>
                    <a:pt x="4143" y="18877"/>
                    <a:pt x="3961" y="18719"/>
                  </a:cubicBezTo>
                  <a:cubicBezTo>
                    <a:pt x="3939" y="18425"/>
                    <a:pt x="3939" y="18130"/>
                    <a:pt x="3916" y="17836"/>
                  </a:cubicBezTo>
                  <a:close/>
                  <a:moveTo>
                    <a:pt x="31346" y="15844"/>
                  </a:moveTo>
                  <a:lnTo>
                    <a:pt x="31346" y="15844"/>
                  </a:lnTo>
                  <a:cubicBezTo>
                    <a:pt x="31595" y="15980"/>
                    <a:pt x="31821" y="16116"/>
                    <a:pt x="32048" y="16252"/>
                  </a:cubicBezTo>
                  <a:cubicBezTo>
                    <a:pt x="32410" y="16501"/>
                    <a:pt x="32727" y="16795"/>
                    <a:pt x="33111" y="17021"/>
                  </a:cubicBezTo>
                  <a:cubicBezTo>
                    <a:pt x="33134" y="17033"/>
                    <a:pt x="33151" y="17038"/>
                    <a:pt x="33165" y="17038"/>
                  </a:cubicBezTo>
                  <a:cubicBezTo>
                    <a:pt x="33179" y="17038"/>
                    <a:pt x="33191" y="17033"/>
                    <a:pt x="33202" y="17021"/>
                  </a:cubicBezTo>
                  <a:cubicBezTo>
                    <a:pt x="33293" y="17836"/>
                    <a:pt x="33406" y="18651"/>
                    <a:pt x="33496" y="19466"/>
                  </a:cubicBezTo>
                  <a:cubicBezTo>
                    <a:pt x="33428" y="19511"/>
                    <a:pt x="33383" y="19579"/>
                    <a:pt x="33383" y="19669"/>
                  </a:cubicBezTo>
                  <a:cubicBezTo>
                    <a:pt x="33338" y="19850"/>
                    <a:pt x="33202" y="19986"/>
                    <a:pt x="32976" y="20099"/>
                  </a:cubicBezTo>
                  <a:cubicBezTo>
                    <a:pt x="32998" y="20054"/>
                    <a:pt x="33021" y="19986"/>
                    <a:pt x="32953" y="19941"/>
                  </a:cubicBezTo>
                  <a:cubicBezTo>
                    <a:pt x="32659" y="19715"/>
                    <a:pt x="32297" y="19556"/>
                    <a:pt x="31957" y="19375"/>
                  </a:cubicBezTo>
                  <a:cubicBezTo>
                    <a:pt x="31640" y="19194"/>
                    <a:pt x="31346" y="19036"/>
                    <a:pt x="31029" y="18855"/>
                  </a:cubicBezTo>
                  <a:cubicBezTo>
                    <a:pt x="31188" y="18809"/>
                    <a:pt x="31324" y="18764"/>
                    <a:pt x="31482" y="18719"/>
                  </a:cubicBezTo>
                  <a:cubicBezTo>
                    <a:pt x="31527" y="18719"/>
                    <a:pt x="31572" y="18696"/>
                    <a:pt x="31595" y="18673"/>
                  </a:cubicBezTo>
                  <a:cubicBezTo>
                    <a:pt x="31776" y="18787"/>
                    <a:pt x="31957" y="18922"/>
                    <a:pt x="32138" y="19036"/>
                  </a:cubicBezTo>
                  <a:cubicBezTo>
                    <a:pt x="32455" y="19262"/>
                    <a:pt x="32772" y="19556"/>
                    <a:pt x="33134" y="19692"/>
                  </a:cubicBezTo>
                  <a:cubicBezTo>
                    <a:pt x="33148" y="19697"/>
                    <a:pt x="33161" y="19700"/>
                    <a:pt x="33173" y="19700"/>
                  </a:cubicBezTo>
                  <a:cubicBezTo>
                    <a:pt x="33262" y="19700"/>
                    <a:pt x="33307" y="19570"/>
                    <a:pt x="33247" y="19511"/>
                  </a:cubicBezTo>
                  <a:cubicBezTo>
                    <a:pt x="32998" y="19239"/>
                    <a:pt x="32636" y="19058"/>
                    <a:pt x="32319" y="18855"/>
                  </a:cubicBezTo>
                  <a:cubicBezTo>
                    <a:pt x="32116" y="18719"/>
                    <a:pt x="31889" y="18560"/>
                    <a:pt x="31663" y="18425"/>
                  </a:cubicBezTo>
                  <a:cubicBezTo>
                    <a:pt x="31640" y="18379"/>
                    <a:pt x="31640" y="18357"/>
                    <a:pt x="31618" y="18334"/>
                  </a:cubicBezTo>
                  <a:cubicBezTo>
                    <a:pt x="31640" y="18311"/>
                    <a:pt x="31663" y="18266"/>
                    <a:pt x="31663" y="18221"/>
                  </a:cubicBezTo>
                  <a:cubicBezTo>
                    <a:pt x="31640" y="18040"/>
                    <a:pt x="31618" y="17859"/>
                    <a:pt x="31595" y="17655"/>
                  </a:cubicBezTo>
                  <a:lnTo>
                    <a:pt x="31595" y="17655"/>
                  </a:lnTo>
                  <a:cubicBezTo>
                    <a:pt x="31776" y="17791"/>
                    <a:pt x="31957" y="17927"/>
                    <a:pt x="32138" y="18040"/>
                  </a:cubicBezTo>
                  <a:cubicBezTo>
                    <a:pt x="32432" y="18221"/>
                    <a:pt x="32817" y="18492"/>
                    <a:pt x="33157" y="18515"/>
                  </a:cubicBezTo>
                  <a:cubicBezTo>
                    <a:pt x="33247" y="18515"/>
                    <a:pt x="33293" y="18402"/>
                    <a:pt x="33225" y="18334"/>
                  </a:cubicBezTo>
                  <a:cubicBezTo>
                    <a:pt x="32976" y="18130"/>
                    <a:pt x="32614" y="18040"/>
                    <a:pt x="32297" y="17881"/>
                  </a:cubicBezTo>
                  <a:cubicBezTo>
                    <a:pt x="32048" y="17723"/>
                    <a:pt x="31799" y="17565"/>
                    <a:pt x="31572" y="17383"/>
                  </a:cubicBezTo>
                  <a:cubicBezTo>
                    <a:pt x="31550" y="17135"/>
                    <a:pt x="31505" y="16908"/>
                    <a:pt x="31482" y="16682"/>
                  </a:cubicBezTo>
                  <a:lnTo>
                    <a:pt x="31482" y="16682"/>
                  </a:lnTo>
                  <a:cubicBezTo>
                    <a:pt x="31663" y="16772"/>
                    <a:pt x="31844" y="16886"/>
                    <a:pt x="32048" y="17021"/>
                  </a:cubicBezTo>
                  <a:cubicBezTo>
                    <a:pt x="32410" y="17248"/>
                    <a:pt x="32727" y="17542"/>
                    <a:pt x="33111" y="17768"/>
                  </a:cubicBezTo>
                  <a:cubicBezTo>
                    <a:pt x="33128" y="17781"/>
                    <a:pt x="33146" y="17787"/>
                    <a:pt x="33163" y="17787"/>
                  </a:cubicBezTo>
                  <a:cubicBezTo>
                    <a:pt x="33237" y="17787"/>
                    <a:pt x="33298" y="17683"/>
                    <a:pt x="33225" y="17610"/>
                  </a:cubicBezTo>
                  <a:cubicBezTo>
                    <a:pt x="32772" y="17135"/>
                    <a:pt x="32093" y="16750"/>
                    <a:pt x="31437" y="16456"/>
                  </a:cubicBezTo>
                  <a:cubicBezTo>
                    <a:pt x="31414" y="16252"/>
                    <a:pt x="31391" y="16048"/>
                    <a:pt x="31346" y="15844"/>
                  </a:cubicBezTo>
                  <a:close/>
                  <a:moveTo>
                    <a:pt x="30758" y="18922"/>
                  </a:moveTo>
                  <a:cubicBezTo>
                    <a:pt x="31120" y="19149"/>
                    <a:pt x="31482" y="19352"/>
                    <a:pt x="31844" y="19579"/>
                  </a:cubicBezTo>
                  <a:cubicBezTo>
                    <a:pt x="32161" y="19782"/>
                    <a:pt x="32478" y="20009"/>
                    <a:pt x="32840" y="20145"/>
                  </a:cubicBezTo>
                  <a:cubicBezTo>
                    <a:pt x="32840" y="20156"/>
                    <a:pt x="32846" y="20156"/>
                    <a:pt x="32851" y="20156"/>
                  </a:cubicBezTo>
                  <a:cubicBezTo>
                    <a:pt x="32857" y="20156"/>
                    <a:pt x="32862" y="20156"/>
                    <a:pt x="32862" y="20167"/>
                  </a:cubicBezTo>
                  <a:cubicBezTo>
                    <a:pt x="32727" y="20212"/>
                    <a:pt x="32591" y="20258"/>
                    <a:pt x="32432" y="20303"/>
                  </a:cubicBezTo>
                  <a:cubicBezTo>
                    <a:pt x="31776" y="19782"/>
                    <a:pt x="30961" y="19420"/>
                    <a:pt x="30237" y="19058"/>
                  </a:cubicBezTo>
                  <a:cubicBezTo>
                    <a:pt x="30418" y="19013"/>
                    <a:pt x="30599" y="18968"/>
                    <a:pt x="30758" y="18922"/>
                  </a:cubicBezTo>
                  <a:close/>
                  <a:moveTo>
                    <a:pt x="29988" y="19126"/>
                  </a:moveTo>
                  <a:cubicBezTo>
                    <a:pt x="29988" y="19126"/>
                    <a:pt x="29988" y="19149"/>
                    <a:pt x="30034" y="19171"/>
                  </a:cubicBezTo>
                  <a:cubicBezTo>
                    <a:pt x="30712" y="19534"/>
                    <a:pt x="31346" y="19986"/>
                    <a:pt x="32002" y="20394"/>
                  </a:cubicBezTo>
                  <a:cubicBezTo>
                    <a:pt x="31935" y="20394"/>
                    <a:pt x="31867" y="20416"/>
                    <a:pt x="31799" y="20416"/>
                  </a:cubicBezTo>
                  <a:cubicBezTo>
                    <a:pt x="31391" y="20190"/>
                    <a:pt x="30939" y="20009"/>
                    <a:pt x="30531" y="19805"/>
                  </a:cubicBezTo>
                  <a:cubicBezTo>
                    <a:pt x="30169" y="19601"/>
                    <a:pt x="29785" y="19420"/>
                    <a:pt x="29400" y="19262"/>
                  </a:cubicBezTo>
                  <a:cubicBezTo>
                    <a:pt x="29603" y="19217"/>
                    <a:pt x="29785" y="19171"/>
                    <a:pt x="29988" y="19126"/>
                  </a:cubicBezTo>
                  <a:close/>
                  <a:moveTo>
                    <a:pt x="29128" y="19307"/>
                  </a:moveTo>
                  <a:cubicBezTo>
                    <a:pt x="29128" y="19307"/>
                    <a:pt x="29128" y="19307"/>
                    <a:pt x="29128" y="19330"/>
                  </a:cubicBezTo>
                  <a:cubicBezTo>
                    <a:pt x="29581" y="19624"/>
                    <a:pt x="30101" y="19873"/>
                    <a:pt x="30577" y="20122"/>
                  </a:cubicBezTo>
                  <a:cubicBezTo>
                    <a:pt x="30803" y="20235"/>
                    <a:pt x="31007" y="20371"/>
                    <a:pt x="31233" y="20484"/>
                  </a:cubicBezTo>
                  <a:cubicBezTo>
                    <a:pt x="31052" y="20507"/>
                    <a:pt x="30894" y="20507"/>
                    <a:pt x="30735" y="20529"/>
                  </a:cubicBezTo>
                  <a:cubicBezTo>
                    <a:pt x="30034" y="20145"/>
                    <a:pt x="29309" y="19782"/>
                    <a:pt x="28585" y="19420"/>
                  </a:cubicBezTo>
                  <a:cubicBezTo>
                    <a:pt x="28766" y="19398"/>
                    <a:pt x="28947" y="19352"/>
                    <a:pt x="29128" y="19307"/>
                  </a:cubicBezTo>
                  <a:close/>
                  <a:moveTo>
                    <a:pt x="28291" y="19488"/>
                  </a:moveTo>
                  <a:cubicBezTo>
                    <a:pt x="28925" y="19850"/>
                    <a:pt x="29558" y="20212"/>
                    <a:pt x="30215" y="20552"/>
                  </a:cubicBezTo>
                  <a:cubicBezTo>
                    <a:pt x="30011" y="20575"/>
                    <a:pt x="29830" y="20575"/>
                    <a:pt x="29717" y="20597"/>
                  </a:cubicBezTo>
                  <a:lnTo>
                    <a:pt x="29581" y="20597"/>
                  </a:lnTo>
                  <a:cubicBezTo>
                    <a:pt x="28925" y="20235"/>
                    <a:pt x="28291" y="19896"/>
                    <a:pt x="27612" y="19601"/>
                  </a:cubicBezTo>
                  <a:cubicBezTo>
                    <a:pt x="27838" y="19556"/>
                    <a:pt x="28065" y="19511"/>
                    <a:pt x="28291" y="19488"/>
                  </a:cubicBezTo>
                  <a:close/>
                  <a:moveTo>
                    <a:pt x="27431" y="19624"/>
                  </a:moveTo>
                  <a:cubicBezTo>
                    <a:pt x="27431" y="19647"/>
                    <a:pt x="27431" y="19669"/>
                    <a:pt x="27453" y="19669"/>
                  </a:cubicBezTo>
                  <a:cubicBezTo>
                    <a:pt x="27974" y="20031"/>
                    <a:pt x="28517" y="20348"/>
                    <a:pt x="29083" y="20665"/>
                  </a:cubicBezTo>
                  <a:cubicBezTo>
                    <a:pt x="28925" y="20688"/>
                    <a:pt x="28766" y="20710"/>
                    <a:pt x="28608" y="20710"/>
                  </a:cubicBezTo>
                  <a:lnTo>
                    <a:pt x="28585" y="20710"/>
                  </a:lnTo>
                  <a:cubicBezTo>
                    <a:pt x="28132" y="20439"/>
                    <a:pt x="27612" y="20303"/>
                    <a:pt x="27114" y="20077"/>
                  </a:cubicBezTo>
                  <a:cubicBezTo>
                    <a:pt x="26933" y="19986"/>
                    <a:pt x="26752" y="19873"/>
                    <a:pt x="26571" y="19782"/>
                  </a:cubicBezTo>
                  <a:cubicBezTo>
                    <a:pt x="26865" y="19737"/>
                    <a:pt x="27137" y="19692"/>
                    <a:pt x="27431" y="19624"/>
                  </a:cubicBezTo>
                  <a:close/>
                  <a:moveTo>
                    <a:pt x="3961" y="18968"/>
                  </a:moveTo>
                  <a:lnTo>
                    <a:pt x="3961" y="18968"/>
                  </a:lnTo>
                  <a:cubicBezTo>
                    <a:pt x="4437" y="19375"/>
                    <a:pt x="5003" y="19737"/>
                    <a:pt x="5568" y="19828"/>
                  </a:cubicBezTo>
                  <a:cubicBezTo>
                    <a:pt x="5614" y="20122"/>
                    <a:pt x="5659" y="20439"/>
                    <a:pt x="5727" y="20733"/>
                  </a:cubicBezTo>
                  <a:cubicBezTo>
                    <a:pt x="5478" y="20552"/>
                    <a:pt x="5206" y="20394"/>
                    <a:pt x="4980" y="20235"/>
                  </a:cubicBezTo>
                  <a:lnTo>
                    <a:pt x="3984" y="19579"/>
                  </a:lnTo>
                  <a:cubicBezTo>
                    <a:pt x="3984" y="19375"/>
                    <a:pt x="3961" y="19171"/>
                    <a:pt x="3961" y="18968"/>
                  </a:cubicBezTo>
                  <a:close/>
                  <a:moveTo>
                    <a:pt x="26277" y="19828"/>
                  </a:moveTo>
                  <a:cubicBezTo>
                    <a:pt x="26842" y="20212"/>
                    <a:pt x="27453" y="20575"/>
                    <a:pt x="28087" y="20778"/>
                  </a:cubicBezTo>
                  <a:cubicBezTo>
                    <a:pt x="27816" y="20824"/>
                    <a:pt x="27567" y="20846"/>
                    <a:pt x="27295" y="20869"/>
                  </a:cubicBezTo>
                  <a:cubicBezTo>
                    <a:pt x="27295" y="20869"/>
                    <a:pt x="27272" y="20846"/>
                    <a:pt x="27272" y="20824"/>
                  </a:cubicBezTo>
                  <a:cubicBezTo>
                    <a:pt x="26661" y="20507"/>
                    <a:pt x="26028" y="20235"/>
                    <a:pt x="25417" y="19941"/>
                  </a:cubicBezTo>
                  <a:cubicBezTo>
                    <a:pt x="25711" y="19896"/>
                    <a:pt x="25982" y="19850"/>
                    <a:pt x="26277" y="19828"/>
                  </a:cubicBezTo>
                  <a:close/>
                  <a:moveTo>
                    <a:pt x="25054" y="19986"/>
                  </a:moveTo>
                  <a:cubicBezTo>
                    <a:pt x="25643" y="20326"/>
                    <a:pt x="26254" y="20688"/>
                    <a:pt x="26888" y="20914"/>
                  </a:cubicBezTo>
                  <a:cubicBezTo>
                    <a:pt x="26729" y="20937"/>
                    <a:pt x="26571" y="20959"/>
                    <a:pt x="26412" y="20982"/>
                  </a:cubicBezTo>
                  <a:cubicBezTo>
                    <a:pt x="26231" y="21005"/>
                    <a:pt x="26050" y="21027"/>
                    <a:pt x="25869" y="21050"/>
                  </a:cubicBezTo>
                  <a:cubicBezTo>
                    <a:pt x="25552" y="20824"/>
                    <a:pt x="25168" y="20688"/>
                    <a:pt x="24806" y="20529"/>
                  </a:cubicBezTo>
                  <a:cubicBezTo>
                    <a:pt x="24534" y="20394"/>
                    <a:pt x="24240" y="20258"/>
                    <a:pt x="23945" y="20122"/>
                  </a:cubicBezTo>
                  <a:cubicBezTo>
                    <a:pt x="24308" y="20077"/>
                    <a:pt x="24670" y="20031"/>
                    <a:pt x="25054" y="19986"/>
                  </a:cubicBezTo>
                  <a:close/>
                  <a:moveTo>
                    <a:pt x="23561" y="20167"/>
                  </a:moveTo>
                  <a:cubicBezTo>
                    <a:pt x="23968" y="20371"/>
                    <a:pt x="24376" y="20575"/>
                    <a:pt x="24783" y="20778"/>
                  </a:cubicBezTo>
                  <a:cubicBezTo>
                    <a:pt x="24987" y="20869"/>
                    <a:pt x="25190" y="20982"/>
                    <a:pt x="25394" y="21095"/>
                  </a:cubicBezTo>
                  <a:cubicBezTo>
                    <a:pt x="25145" y="21118"/>
                    <a:pt x="24896" y="21163"/>
                    <a:pt x="24647" y="21186"/>
                  </a:cubicBezTo>
                  <a:cubicBezTo>
                    <a:pt x="24421" y="21095"/>
                    <a:pt x="24194" y="21005"/>
                    <a:pt x="24013" y="20891"/>
                  </a:cubicBezTo>
                  <a:cubicBezTo>
                    <a:pt x="23674" y="20710"/>
                    <a:pt x="23357" y="20461"/>
                    <a:pt x="23063" y="20212"/>
                  </a:cubicBezTo>
                  <a:cubicBezTo>
                    <a:pt x="23244" y="20190"/>
                    <a:pt x="23402" y="20167"/>
                    <a:pt x="23561" y="20167"/>
                  </a:cubicBezTo>
                  <a:close/>
                  <a:moveTo>
                    <a:pt x="28970" y="3329"/>
                  </a:moveTo>
                  <a:lnTo>
                    <a:pt x="28970" y="3374"/>
                  </a:lnTo>
                  <a:cubicBezTo>
                    <a:pt x="29287" y="8240"/>
                    <a:pt x="29739" y="13581"/>
                    <a:pt x="31324" y="18221"/>
                  </a:cubicBezTo>
                  <a:cubicBezTo>
                    <a:pt x="31301" y="18198"/>
                    <a:pt x="31301" y="18198"/>
                    <a:pt x="31278" y="18198"/>
                  </a:cubicBezTo>
                  <a:cubicBezTo>
                    <a:pt x="31259" y="18186"/>
                    <a:pt x="31240" y="18180"/>
                    <a:pt x="31223" y="18180"/>
                  </a:cubicBezTo>
                  <a:cubicBezTo>
                    <a:pt x="31178" y="18180"/>
                    <a:pt x="31142" y="18217"/>
                    <a:pt x="31142" y="18266"/>
                  </a:cubicBezTo>
                  <a:cubicBezTo>
                    <a:pt x="22927" y="20009"/>
                    <a:pt x="14553" y="19850"/>
                    <a:pt x="6315" y="21208"/>
                  </a:cubicBezTo>
                  <a:cubicBezTo>
                    <a:pt x="6315" y="21186"/>
                    <a:pt x="6315" y="21186"/>
                    <a:pt x="6315" y="21163"/>
                  </a:cubicBezTo>
                  <a:cubicBezTo>
                    <a:pt x="5863" y="15437"/>
                    <a:pt x="5930" y="9621"/>
                    <a:pt x="5319" y="3895"/>
                  </a:cubicBezTo>
                  <a:lnTo>
                    <a:pt x="5319" y="3895"/>
                  </a:lnTo>
                  <a:cubicBezTo>
                    <a:pt x="6106" y="3916"/>
                    <a:pt x="6893" y="3926"/>
                    <a:pt x="7679" y="3926"/>
                  </a:cubicBezTo>
                  <a:cubicBezTo>
                    <a:pt x="11012" y="3926"/>
                    <a:pt x="14344" y="3760"/>
                    <a:pt x="17676" y="3668"/>
                  </a:cubicBezTo>
                  <a:cubicBezTo>
                    <a:pt x="19736" y="3601"/>
                    <a:pt x="21795" y="3555"/>
                    <a:pt x="23855" y="3510"/>
                  </a:cubicBezTo>
                  <a:cubicBezTo>
                    <a:pt x="25552" y="3465"/>
                    <a:pt x="27295" y="3555"/>
                    <a:pt x="28970" y="3329"/>
                  </a:cubicBezTo>
                  <a:close/>
                  <a:moveTo>
                    <a:pt x="22882" y="20235"/>
                  </a:moveTo>
                  <a:cubicBezTo>
                    <a:pt x="23176" y="20552"/>
                    <a:pt x="23515" y="20846"/>
                    <a:pt x="23900" y="21095"/>
                  </a:cubicBezTo>
                  <a:cubicBezTo>
                    <a:pt x="23991" y="21140"/>
                    <a:pt x="24059" y="21186"/>
                    <a:pt x="24149" y="21254"/>
                  </a:cubicBezTo>
                  <a:lnTo>
                    <a:pt x="23787" y="21299"/>
                  </a:lnTo>
                  <a:cubicBezTo>
                    <a:pt x="23357" y="21050"/>
                    <a:pt x="22882" y="20846"/>
                    <a:pt x="22429" y="20642"/>
                  </a:cubicBezTo>
                  <a:cubicBezTo>
                    <a:pt x="22271" y="20552"/>
                    <a:pt x="22067" y="20416"/>
                    <a:pt x="21863" y="20326"/>
                  </a:cubicBezTo>
                  <a:cubicBezTo>
                    <a:pt x="22203" y="20303"/>
                    <a:pt x="22542" y="20258"/>
                    <a:pt x="22882" y="20235"/>
                  </a:cubicBezTo>
                  <a:close/>
                  <a:moveTo>
                    <a:pt x="21411" y="20371"/>
                  </a:moveTo>
                  <a:cubicBezTo>
                    <a:pt x="21411" y="20371"/>
                    <a:pt x="21411" y="20371"/>
                    <a:pt x="21411" y="20394"/>
                  </a:cubicBezTo>
                  <a:cubicBezTo>
                    <a:pt x="21411" y="20484"/>
                    <a:pt x="21411" y="20507"/>
                    <a:pt x="21524" y="20552"/>
                  </a:cubicBezTo>
                  <a:cubicBezTo>
                    <a:pt x="21535" y="20563"/>
                    <a:pt x="21552" y="20569"/>
                    <a:pt x="21569" y="20569"/>
                  </a:cubicBezTo>
                  <a:cubicBezTo>
                    <a:pt x="21586" y="20569"/>
                    <a:pt x="21603" y="20563"/>
                    <a:pt x="21614" y="20552"/>
                  </a:cubicBezTo>
                  <a:lnTo>
                    <a:pt x="21637" y="20507"/>
                  </a:lnTo>
                  <a:cubicBezTo>
                    <a:pt x="21660" y="20484"/>
                    <a:pt x="21660" y="20461"/>
                    <a:pt x="21660" y="20439"/>
                  </a:cubicBezTo>
                  <a:cubicBezTo>
                    <a:pt x="21977" y="20575"/>
                    <a:pt x="22837" y="21095"/>
                    <a:pt x="22995" y="21186"/>
                  </a:cubicBezTo>
                  <a:cubicBezTo>
                    <a:pt x="23085" y="21231"/>
                    <a:pt x="23199" y="21299"/>
                    <a:pt x="23312" y="21344"/>
                  </a:cubicBezTo>
                  <a:cubicBezTo>
                    <a:pt x="23063" y="21389"/>
                    <a:pt x="22814" y="21412"/>
                    <a:pt x="22565" y="21435"/>
                  </a:cubicBezTo>
                  <a:cubicBezTo>
                    <a:pt x="22022" y="21186"/>
                    <a:pt x="21479" y="20937"/>
                    <a:pt x="20981" y="20597"/>
                  </a:cubicBezTo>
                  <a:cubicBezTo>
                    <a:pt x="20968" y="20591"/>
                    <a:pt x="20955" y="20588"/>
                    <a:pt x="20943" y="20588"/>
                  </a:cubicBezTo>
                  <a:cubicBezTo>
                    <a:pt x="20868" y="20588"/>
                    <a:pt x="20812" y="20694"/>
                    <a:pt x="20890" y="20733"/>
                  </a:cubicBezTo>
                  <a:cubicBezTo>
                    <a:pt x="21275" y="21005"/>
                    <a:pt x="21660" y="21254"/>
                    <a:pt x="22090" y="21502"/>
                  </a:cubicBezTo>
                  <a:cubicBezTo>
                    <a:pt x="21977" y="21502"/>
                    <a:pt x="21841" y="21525"/>
                    <a:pt x="21728" y="21525"/>
                  </a:cubicBezTo>
                  <a:cubicBezTo>
                    <a:pt x="21094" y="21186"/>
                    <a:pt x="20483" y="20846"/>
                    <a:pt x="19872" y="20507"/>
                  </a:cubicBezTo>
                  <a:cubicBezTo>
                    <a:pt x="20370" y="20461"/>
                    <a:pt x="20890" y="20416"/>
                    <a:pt x="21411" y="20371"/>
                  </a:cubicBezTo>
                  <a:close/>
                  <a:moveTo>
                    <a:pt x="19668" y="20529"/>
                  </a:moveTo>
                  <a:cubicBezTo>
                    <a:pt x="19668" y="20552"/>
                    <a:pt x="19668" y="20575"/>
                    <a:pt x="19691" y="20575"/>
                  </a:cubicBezTo>
                  <a:cubicBezTo>
                    <a:pt x="20234" y="20914"/>
                    <a:pt x="20777" y="21254"/>
                    <a:pt x="21320" y="21593"/>
                  </a:cubicBezTo>
                  <a:cubicBezTo>
                    <a:pt x="21117" y="21616"/>
                    <a:pt x="20935" y="21638"/>
                    <a:pt x="20732" y="21661"/>
                  </a:cubicBezTo>
                  <a:cubicBezTo>
                    <a:pt x="20438" y="21525"/>
                    <a:pt x="20166" y="21389"/>
                    <a:pt x="19894" y="21208"/>
                  </a:cubicBezTo>
                  <a:cubicBezTo>
                    <a:pt x="19578" y="21027"/>
                    <a:pt x="19283" y="20778"/>
                    <a:pt x="18989" y="20575"/>
                  </a:cubicBezTo>
                  <a:cubicBezTo>
                    <a:pt x="19080" y="20575"/>
                    <a:pt x="19148" y="20575"/>
                    <a:pt x="19238" y="20552"/>
                  </a:cubicBezTo>
                  <a:cubicBezTo>
                    <a:pt x="19374" y="20552"/>
                    <a:pt x="19532" y="20529"/>
                    <a:pt x="19668" y="20529"/>
                  </a:cubicBezTo>
                  <a:close/>
                  <a:moveTo>
                    <a:pt x="18785" y="20597"/>
                  </a:moveTo>
                  <a:cubicBezTo>
                    <a:pt x="19102" y="21072"/>
                    <a:pt x="19668" y="21435"/>
                    <a:pt x="20211" y="21706"/>
                  </a:cubicBezTo>
                  <a:lnTo>
                    <a:pt x="19645" y="21774"/>
                  </a:lnTo>
                  <a:cubicBezTo>
                    <a:pt x="19713" y="21751"/>
                    <a:pt x="19736" y="21638"/>
                    <a:pt x="19668" y="21593"/>
                  </a:cubicBezTo>
                  <a:cubicBezTo>
                    <a:pt x="19306" y="21299"/>
                    <a:pt x="18831" y="21186"/>
                    <a:pt x="18401" y="21005"/>
                  </a:cubicBezTo>
                  <a:lnTo>
                    <a:pt x="17699" y="20710"/>
                  </a:lnTo>
                  <a:cubicBezTo>
                    <a:pt x="18061" y="20665"/>
                    <a:pt x="18423" y="20642"/>
                    <a:pt x="18785" y="20597"/>
                  </a:cubicBezTo>
                  <a:close/>
                  <a:moveTo>
                    <a:pt x="17292" y="20733"/>
                  </a:moveTo>
                  <a:lnTo>
                    <a:pt x="18310" y="21231"/>
                  </a:lnTo>
                  <a:cubicBezTo>
                    <a:pt x="18718" y="21435"/>
                    <a:pt x="19125" y="21706"/>
                    <a:pt x="19578" y="21774"/>
                  </a:cubicBezTo>
                  <a:lnTo>
                    <a:pt x="19600" y="21774"/>
                  </a:lnTo>
                  <a:cubicBezTo>
                    <a:pt x="19396" y="21819"/>
                    <a:pt x="19193" y="21842"/>
                    <a:pt x="18989" y="21865"/>
                  </a:cubicBezTo>
                  <a:cubicBezTo>
                    <a:pt x="18469" y="21932"/>
                    <a:pt x="17925" y="21978"/>
                    <a:pt x="17405" y="22046"/>
                  </a:cubicBezTo>
                  <a:cubicBezTo>
                    <a:pt x="16703" y="21616"/>
                    <a:pt x="15934" y="21299"/>
                    <a:pt x="15187" y="20937"/>
                  </a:cubicBezTo>
                  <a:cubicBezTo>
                    <a:pt x="15549" y="20891"/>
                    <a:pt x="15934" y="20869"/>
                    <a:pt x="16319" y="20824"/>
                  </a:cubicBezTo>
                  <a:cubicBezTo>
                    <a:pt x="16884" y="21254"/>
                    <a:pt x="17586" y="21729"/>
                    <a:pt x="18265" y="21729"/>
                  </a:cubicBezTo>
                  <a:cubicBezTo>
                    <a:pt x="18355" y="21729"/>
                    <a:pt x="18423" y="21593"/>
                    <a:pt x="18333" y="21548"/>
                  </a:cubicBezTo>
                  <a:cubicBezTo>
                    <a:pt x="18016" y="21412"/>
                    <a:pt x="17654" y="21367"/>
                    <a:pt x="17337" y="21254"/>
                  </a:cubicBezTo>
                  <a:cubicBezTo>
                    <a:pt x="17020" y="21140"/>
                    <a:pt x="16726" y="20982"/>
                    <a:pt x="16454" y="20824"/>
                  </a:cubicBezTo>
                  <a:cubicBezTo>
                    <a:pt x="16726" y="20778"/>
                    <a:pt x="17020" y="20756"/>
                    <a:pt x="17292" y="20733"/>
                  </a:cubicBezTo>
                  <a:close/>
                  <a:moveTo>
                    <a:pt x="14893" y="20959"/>
                  </a:moveTo>
                  <a:cubicBezTo>
                    <a:pt x="15572" y="21344"/>
                    <a:pt x="16251" y="21751"/>
                    <a:pt x="16952" y="22114"/>
                  </a:cubicBezTo>
                  <a:cubicBezTo>
                    <a:pt x="16839" y="22114"/>
                    <a:pt x="16703" y="22136"/>
                    <a:pt x="16590" y="22136"/>
                  </a:cubicBezTo>
                  <a:cubicBezTo>
                    <a:pt x="15876" y="21734"/>
                    <a:pt x="15095" y="21421"/>
                    <a:pt x="14358" y="21021"/>
                  </a:cubicBezTo>
                  <a:lnTo>
                    <a:pt x="14358" y="21021"/>
                  </a:lnTo>
                  <a:cubicBezTo>
                    <a:pt x="14540" y="21001"/>
                    <a:pt x="14707" y="20980"/>
                    <a:pt x="14893" y="20959"/>
                  </a:cubicBezTo>
                  <a:close/>
                  <a:moveTo>
                    <a:pt x="13987" y="21050"/>
                  </a:moveTo>
                  <a:cubicBezTo>
                    <a:pt x="14644" y="21457"/>
                    <a:pt x="15345" y="21910"/>
                    <a:pt x="16070" y="22204"/>
                  </a:cubicBezTo>
                  <a:cubicBezTo>
                    <a:pt x="15934" y="22227"/>
                    <a:pt x="15798" y="22249"/>
                    <a:pt x="15662" y="22249"/>
                  </a:cubicBezTo>
                  <a:cubicBezTo>
                    <a:pt x="15662" y="22249"/>
                    <a:pt x="15662" y="22227"/>
                    <a:pt x="15640" y="22227"/>
                  </a:cubicBezTo>
                  <a:cubicBezTo>
                    <a:pt x="15096" y="21774"/>
                    <a:pt x="14440" y="21412"/>
                    <a:pt x="13784" y="21072"/>
                  </a:cubicBezTo>
                  <a:cubicBezTo>
                    <a:pt x="13852" y="21072"/>
                    <a:pt x="13920" y="21050"/>
                    <a:pt x="13987" y="21050"/>
                  </a:cubicBezTo>
                  <a:close/>
                  <a:moveTo>
                    <a:pt x="13354" y="21118"/>
                  </a:moveTo>
                  <a:cubicBezTo>
                    <a:pt x="14010" y="21548"/>
                    <a:pt x="14666" y="22000"/>
                    <a:pt x="15368" y="22295"/>
                  </a:cubicBezTo>
                  <a:cubicBezTo>
                    <a:pt x="15074" y="22340"/>
                    <a:pt x="14780" y="22363"/>
                    <a:pt x="14463" y="22408"/>
                  </a:cubicBezTo>
                  <a:cubicBezTo>
                    <a:pt x="14463" y="22385"/>
                    <a:pt x="14463" y="22363"/>
                    <a:pt x="14440" y="22363"/>
                  </a:cubicBezTo>
                  <a:cubicBezTo>
                    <a:pt x="13693" y="21910"/>
                    <a:pt x="12856" y="21570"/>
                    <a:pt x="12041" y="21231"/>
                  </a:cubicBezTo>
                  <a:cubicBezTo>
                    <a:pt x="12471" y="21186"/>
                    <a:pt x="12924" y="21140"/>
                    <a:pt x="13354" y="21118"/>
                  </a:cubicBezTo>
                  <a:close/>
                  <a:moveTo>
                    <a:pt x="11724" y="21254"/>
                  </a:moveTo>
                  <a:cubicBezTo>
                    <a:pt x="12494" y="21661"/>
                    <a:pt x="13263" y="22114"/>
                    <a:pt x="14078" y="22453"/>
                  </a:cubicBezTo>
                  <a:cubicBezTo>
                    <a:pt x="13535" y="22521"/>
                    <a:pt x="12992" y="22589"/>
                    <a:pt x="12448" y="22657"/>
                  </a:cubicBezTo>
                  <a:cubicBezTo>
                    <a:pt x="11566" y="22204"/>
                    <a:pt x="10661" y="21887"/>
                    <a:pt x="9823" y="21389"/>
                  </a:cubicBezTo>
                  <a:cubicBezTo>
                    <a:pt x="10027" y="21389"/>
                    <a:pt x="10253" y="21367"/>
                    <a:pt x="10457" y="21344"/>
                  </a:cubicBezTo>
                  <a:cubicBezTo>
                    <a:pt x="11204" y="21751"/>
                    <a:pt x="11951" y="22249"/>
                    <a:pt x="12720" y="22544"/>
                  </a:cubicBezTo>
                  <a:cubicBezTo>
                    <a:pt x="12732" y="22548"/>
                    <a:pt x="12744" y="22551"/>
                    <a:pt x="12755" y="22551"/>
                  </a:cubicBezTo>
                  <a:cubicBezTo>
                    <a:pt x="12846" y="22551"/>
                    <a:pt x="12891" y="22400"/>
                    <a:pt x="12811" y="22340"/>
                  </a:cubicBezTo>
                  <a:cubicBezTo>
                    <a:pt x="12200" y="21932"/>
                    <a:pt x="11498" y="21638"/>
                    <a:pt x="10842" y="21321"/>
                  </a:cubicBezTo>
                  <a:cubicBezTo>
                    <a:pt x="11136" y="21299"/>
                    <a:pt x="11430" y="21276"/>
                    <a:pt x="11724" y="21254"/>
                  </a:cubicBezTo>
                  <a:close/>
                  <a:moveTo>
                    <a:pt x="9597" y="21412"/>
                  </a:moveTo>
                  <a:cubicBezTo>
                    <a:pt x="10298" y="21887"/>
                    <a:pt x="11091" y="22408"/>
                    <a:pt x="11928" y="22725"/>
                  </a:cubicBezTo>
                  <a:lnTo>
                    <a:pt x="11837" y="22725"/>
                  </a:lnTo>
                  <a:cubicBezTo>
                    <a:pt x="11634" y="22747"/>
                    <a:pt x="11453" y="22770"/>
                    <a:pt x="11249" y="22793"/>
                  </a:cubicBezTo>
                  <a:cubicBezTo>
                    <a:pt x="10457" y="22295"/>
                    <a:pt x="9574" y="21819"/>
                    <a:pt x="8692" y="21457"/>
                  </a:cubicBezTo>
                  <a:cubicBezTo>
                    <a:pt x="9008" y="21457"/>
                    <a:pt x="9303" y="21435"/>
                    <a:pt x="9597" y="21412"/>
                  </a:cubicBezTo>
                  <a:close/>
                  <a:moveTo>
                    <a:pt x="8375" y="21480"/>
                  </a:moveTo>
                  <a:cubicBezTo>
                    <a:pt x="9099" y="21978"/>
                    <a:pt x="9936" y="22453"/>
                    <a:pt x="10751" y="22860"/>
                  </a:cubicBezTo>
                  <a:cubicBezTo>
                    <a:pt x="10570" y="22883"/>
                    <a:pt x="10389" y="22906"/>
                    <a:pt x="10231" y="22928"/>
                  </a:cubicBezTo>
                  <a:cubicBezTo>
                    <a:pt x="9393" y="22453"/>
                    <a:pt x="8556" y="21978"/>
                    <a:pt x="7718" y="21502"/>
                  </a:cubicBezTo>
                  <a:cubicBezTo>
                    <a:pt x="7945" y="21502"/>
                    <a:pt x="8171" y="21480"/>
                    <a:pt x="8375" y="21480"/>
                  </a:cubicBezTo>
                  <a:close/>
                  <a:moveTo>
                    <a:pt x="3984" y="19782"/>
                  </a:moveTo>
                  <a:lnTo>
                    <a:pt x="4776" y="20371"/>
                  </a:lnTo>
                  <a:lnTo>
                    <a:pt x="4799" y="20371"/>
                  </a:lnTo>
                  <a:cubicBezTo>
                    <a:pt x="5116" y="20597"/>
                    <a:pt x="5455" y="20869"/>
                    <a:pt x="5817" y="21072"/>
                  </a:cubicBezTo>
                  <a:cubicBezTo>
                    <a:pt x="5817" y="21140"/>
                    <a:pt x="5840" y="21186"/>
                    <a:pt x="5840" y="21231"/>
                  </a:cubicBezTo>
                  <a:cubicBezTo>
                    <a:pt x="5840" y="21254"/>
                    <a:pt x="5863" y="21254"/>
                    <a:pt x="5863" y="21276"/>
                  </a:cubicBezTo>
                  <a:lnTo>
                    <a:pt x="5817" y="21276"/>
                  </a:lnTo>
                  <a:cubicBezTo>
                    <a:pt x="5704" y="21299"/>
                    <a:pt x="5704" y="21435"/>
                    <a:pt x="5772" y="21502"/>
                  </a:cubicBezTo>
                  <a:cubicBezTo>
                    <a:pt x="5274" y="21186"/>
                    <a:pt x="4776" y="20891"/>
                    <a:pt x="4256" y="20620"/>
                  </a:cubicBezTo>
                  <a:cubicBezTo>
                    <a:pt x="4240" y="20608"/>
                    <a:pt x="4224" y="20603"/>
                    <a:pt x="4210" y="20603"/>
                  </a:cubicBezTo>
                  <a:cubicBezTo>
                    <a:pt x="4139" y="20603"/>
                    <a:pt x="4090" y="20718"/>
                    <a:pt x="4165" y="20756"/>
                  </a:cubicBezTo>
                  <a:cubicBezTo>
                    <a:pt x="4776" y="21118"/>
                    <a:pt x="5342" y="21502"/>
                    <a:pt x="5930" y="21910"/>
                  </a:cubicBezTo>
                  <a:cubicBezTo>
                    <a:pt x="6474" y="22295"/>
                    <a:pt x="6994" y="22838"/>
                    <a:pt x="7605" y="23132"/>
                  </a:cubicBezTo>
                  <a:cubicBezTo>
                    <a:pt x="7614" y="23135"/>
                    <a:pt x="7624" y="23136"/>
                    <a:pt x="7633" y="23136"/>
                  </a:cubicBezTo>
                  <a:cubicBezTo>
                    <a:pt x="7695" y="23136"/>
                    <a:pt x="7758" y="23078"/>
                    <a:pt x="7718" y="23019"/>
                  </a:cubicBezTo>
                  <a:cubicBezTo>
                    <a:pt x="7356" y="22521"/>
                    <a:pt x="6745" y="22181"/>
                    <a:pt x="6247" y="21842"/>
                  </a:cubicBezTo>
                  <a:cubicBezTo>
                    <a:pt x="6112" y="21729"/>
                    <a:pt x="5976" y="21638"/>
                    <a:pt x="5817" y="21548"/>
                  </a:cubicBezTo>
                  <a:lnTo>
                    <a:pt x="5863" y="21548"/>
                  </a:lnTo>
                  <a:cubicBezTo>
                    <a:pt x="6383" y="21548"/>
                    <a:pt x="6926" y="21548"/>
                    <a:pt x="7447" y="21525"/>
                  </a:cubicBezTo>
                  <a:cubicBezTo>
                    <a:pt x="8239" y="22000"/>
                    <a:pt x="9008" y="22498"/>
                    <a:pt x="9778" y="22974"/>
                  </a:cubicBezTo>
                  <a:cubicBezTo>
                    <a:pt x="9484" y="23019"/>
                    <a:pt x="9189" y="23041"/>
                    <a:pt x="8895" y="23087"/>
                  </a:cubicBezTo>
                  <a:cubicBezTo>
                    <a:pt x="8148" y="22521"/>
                    <a:pt x="7334" y="22046"/>
                    <a:pt x="6519" y="21616"/>
                  </a:cubicBezTo>
                  <a:cubicBezTo>
                    <a:pt x="6511" y="21614"/>
                    <a:pt x="6503" y="21613"/>
                    <a:pt x="6495" y="21613"/>
                  </a:cubicBezTo>
                  <a:cubicBezTo>
                    <a:pt x="6417" y="21613"/>
                    <a:pt x="6369" y="21710"/>
                    <a:pt x="6451" y="21751"/>
                  </a:cubicBezTo>
                  <a:cubicBezTo>
                    <a:pt x="7153" y="22181"/>
                    <a:pt x="7809" y="22657"/>
                    <a:pt x="8488" y="23132"/>
                  </a:cubicBezTo>
                  <a:cubicBezTo>
                    <a:pt x="8397" y="23132"/>
                    <a:pt x="8329" y="23155"/>
                    <a:pt x="8239" y="23155"/>
                  </a:cubicBezTo>
                  <a:cubicBezTo>
                    <a:pt x="7899" y="23200"/>
                    <a:pt x="7515" y="23268"/>
                    <a:pt x="7107" y="23313"/>
                  </a:cubicBezTo>
                  <a:cubicBezTo>
                    <a:pt x="6202" y="22453"/>
                    <a:pt x="5093" y="21797"/>
                    <a:pt x="3984" y="21254"/>
                  </a:cubicBezTo>
                  <a:cubicBezTo>
                    <a:pt x="3984" y="20778"/>
                    <a:pt x="3984" y="20280"/>
                    <a:pt x="3984" y="19782"/>
                  </a:cubicBezTo>
                  <a:close/>
                  <a:moveTo>
                    <a:pt x="4052" y="22136"/>
                  </a:moveTo>
                  <a:lnTo>
                    <a:pt x="4052" y="22136"/>
                  </a:lnTo>
                  <a:cubicBezTo>
                    <a:pt x="4505" y="22589"/>
                    <a:pt x="4980" y="22996"/>
                    <a:pt x="5523" y="23336"/>
                  </a:cubicBezTo>
                  <a:cubicBezTo>
                    <a:pt x="4821" y="23245"/>
                    <a:pt x="4256" y="22906"/>
                    <a:pt x="4052" y="22136"/>
                  </a:cubicBezTo>
                  <a:close/>
                  <a:moveTo>
                    <a:pt x="4007" y="21435"/>
                  </a:moveTo>
                  <a:cubicBezTo>
                    <a:pt x="4980" y="22000"/>
                    <a:pt x="5885" y="22657"/>
                    <a:pt x="6790" y="23358"/>
                  </a:cubicBezTo>
                  <a:cubicBezTo>
                    <a:pt x="6519" y="23381"/>
                    <a:pt x="6247" y="23381"/>
                    <a:pt x="5976" y="23381"/>
                  </a:cubicBezTo>
                  <a:cubicBezTo>
                    <a:pt x="5976" y="23381"/>
                    <a:pt x="5953" y="23358"/>
                    <a:pt x="5953" y="23358"/>
                  </a:cubicBezTo>
                  <a:cubicBezTo>
                    <a:pt x="5297" y="22860"/>
                    <a:pt x="4618" y="22408"/>
                    <a:pt x="4007" y="21865"/>
                  </a:cubicBezTo>
                  <a:cubicBezTo>
                    <a:pt x="4007" y="21729"/>
                    <a:pt x="4007" y="21570"/>
                    <a:pt x="4007" y="21435"/>
                  </a:cubicBezTo>
                  <a:close/>
                  <a:moveTo>
                    <a:pt x="38407" y="29718"/>
                  </a:moveTo>
                  <a:lnTo>
                    <a:pt x="38407" y="29718"/>
                  </a:lnTo>
                  <a:cubicBezTo>
                    <a:pt x="38430" y="30035"/>
                    <a:pt x="38294" y="30442"/>
                    <a:pt x="38090" y="30782"/>
                  </a:cubicBezTo>
                  <a:cubicBezTo>
                    <a:pt x="37955" y="30668"/>
                    <a:pt x="37819" y="30555"/>
                    <a:pt x="37683" y="30442"/>
                  </a:cubicBezTo>
                  <a:cubicBezTo>
                    <a:pt x="37955" y="30238"/>
                    <a:pt x="38204" y="30012"/>
                    <a:pt x="38407" y="29718"/>
                  </a:cubicBezTo>
                  <a:close/>
                  <a:moveTo>
                    <a:pt x="37457" y="30601"/>
                  </a:moveTo>
                  <a:cubicBezTo>
                    <a:pt x="37615" y="30736"/>
                    <a:pt x="37751" y="30872"/>
                    <a:pt x="37909" y="31008"/>
                  </a:cubicBezTo>
                  <a:cubicBezTo>
                    <a:pt x="37842" y="31121"/>
                    <a:pt x="37751" y="31212"/>
                    <a:pt x="37660" y="31280"/>
                  </a:cubicBezTo>
                  <a:cubicBezTo>
                    <a:pt x="37389" y="31098"/>
                    <a:pt x="37072" y="30985"/>
                    <a:pt x="36755" y="30940"/>
                  </a:cubicBezTo>
                  <a:cubicBezTo>
                    <a:pt x="37004" y="30850"/>
                    <a:pt x="37230" y="30736"/>
                    <a:pt x="37457" y="30601"/>
                  </a:cubicBezTo>
                  <a:close/>
                  <a:moveTo>
                    <a:pt x="36212" y="31144"/>
                  </a:moveTo>
                  <a:cubicBezTo>
                    <a:pt x="36235" y="31144"/>
                    <a:pt x="36257" y="31166"/>
                    <a:pt x="36303" y="31166"/>
                  </a:cubicBezTo>
                  <a:cubicBezTo>
                    <a:pt x="36343" y="31163"/>
                    <a:pt x="36383" y="31162"/>
                    <a:pt x="36422" y="31162"/>
                  </a:cubicBezTo>
                  <a:cubicBezTo>
                    <a:pt x="36694" y="31162"/>
                    <a:pt x="36951" y="31229"/>
                    <a:pt x="37208" y="31347"/>
                  </a:cubicBezTo>
                  <a:cubicBezTo>
                    <a:pt x="37253" y="31370"/>
                    <a:pt x="37321" y="31415"/>
                    <a:pt x="37366" y="31438"/>
                  </a:cubicBezTo>
                  <a:cubicBezTo>
                    <a:pt x="37004" y="31619"/>
                    <a:pt x="36619" y="31687"/>
                    <a:pt x="36235" y="31777"/>
                  </a:cubicBezTo>
                  <a:lnTo>
                    <a:pt x="36212" y="31777"/>
                  </a:lnTo>
                  <a:cubicBezTo>
                    <a:pt x="35940" y="31823"/>
                    <a:pt x="35646" y="31868"/>
                    <a:pt x="35352" y="31913"/>
                  </a:cubicBezTo>
                  <a:cubicBezTo>
                    <a:pt x="35103" y="31755"/>
                    <a:pt x="34831" y="31642"/>
                    <a:pt x="34583" y="31506"/>
                  </a:cubicBezTo>
                  <a:lnTo>
                    <a:pt x="34469" y="31461"/>
                  </a:lnTo>
                  <a:cubicBezTo>
                    <a:pt x="34831" y="31415"/>
                    <a:pt x="35194" y="31370"/>
                    <a:pt x="35556" y="31280"/>
                  </a:cubicBezTo>
                  <a:cubicBezTo>
                    <a:pt x="35852" y="31491"/>
                    <a:pt x="36208" y="31644"/>
                    <a:pt x="36531" y="31644"/>
                  </a:cubicBezTo>
                  <a:cubicBezTo>
                    <a:pt x="36553" y="31644"/>
                    <a:pt x="36575" y="31643"/>
                    <a:pt x="36597" y="31642"/>
                  </a:cubicBezTo>
                  <a:cubicBezTo>
                    <a:pt x="36687" y="31619"/>
                    <a:pt x="36755" y="31483"/>
                    <a:pt x="36642" y="31438"/>
                  </a:cubicBezTo>
                  <a:cubicBezTo>
                    <a:pt x="36438" y="31347"/>
                    <a:pt x="36212" y="31325"/>
                    <a:pt x="35986" y="31257"/>
                  </a:cubicBezTo>
                  <a:cubicBezTo>
                    <a:pt x="35963" y="31234"/>
                    <a:pt x="35940" y="31234"/>
                    <a:pt x="35918" y="31212"/>
                  </a:cubicBezTo>
                  <a:cubicBezTo>
                    <a:pt x="36008" y="31189"/>
                    <a:pt x="36122" y="31166"/>
                    <a:pt x="36212" y="31144"/>
                  </a:cubicBezTo>
                  <a:close/>
                  <a:moveTo>
                    <a:pt x="33904" y="31506"/>
                  </a:moveTo>
                  <a:cubicBezTo>
                    <a:pt x="34085" y="31596"/>
                    <a:pt x="34243" y="31687"/>
                    <a:pt x="34424" y="31777"/>
                  </a:cubicBezTo>
                  <a:cubicBezTo>
                    <a:pt x="34537" y="31845"/>
                    <a:pt x="34673" y="31913"/>
                    <a:pt x="34809" y="31981"/>
                  </a:cubicBezTo>
                  <a:cubicBezTo>
                    <a:pt x="34469" y="32026"/>
                    <a:pt x="34130" y="32072"/>
                    <a:pt x="33790" y="32117"/>
                  </a:cubicBezTo>
                  <a:cubicBezTo>
                    <a:pt x="33587" y="31913"/>
                    <a:pt x="33360" y="31732"/>
                    <a:pt x="33111" y="31574"/>
                  </a:cubicBezTo>
                  <a:cubicBezTo>
                    <a:pt x="33360" y="31551"/>
                    <a:pt x="33632" y="31528"/>
                    <a:pt x="33904" y="31506"/>
                  </a:cubicBezTo>
                  <a:close/>
                  <a:moveTo>
                    <a:pt x="32591" y="31619"/>
                  </a:moveTo>
                  <a:cubicBezTo>
                    <a:pt x="32614" y="31664"/>
                    <a:pt x="32659" y="31664"/>
                    <a:pt x="32704" y="31687"/>
                  </a:cubicBezTo>
                  <a:cubicBezTo>
                    <a:pt x="32930" y="31845"/>
                    <a:pt x="33134" y="32004"/>
                    <a:pt x="33360" y="32162"/>
                  </a:cubicBezTo>
                  <a:cubicBezTo>
                    <a:pt x="33157" y="32185"/>
                    <a:pt x="32930" y="32207"/>
                    <a:pt x="32727" y="32253"/>
                  </a:cubicBezTo>
                  <a:cubicBezTo>
                    <a:pt x="32455" y="32026"/>
                    <a:pt x="32138" y="31845"/>
                    <a:pt x="31776" y="31710"/>
                  </a:cubicBezTo>
                  <a:cubicBezTo>
                    <a:pt x="32048" y="31687"/>
                    <a:pt x="32319" y="31664"/>
                    <a:pt x="32591" y="31619"/>
                  </a:cubicBezTo>
                  <a:close/>
                  <a:moveTo>
                    <a:pt x="31233" y="31755"/>
                  </a:moveTo>
                  <a:cubicBezTo>
                    <a:pt x="31414" y="31823"/>
                    <a:pt x="31618" y="31913"/>
                    <a:pt x="31799" y="32004"/>
                  </a:cubicBezTo>
                  <a:cubicBezTo>
                    <a:pt x="31980" y="32094"/>
                    <a:pt x="32138" y="32185"/>
                    <a:pt x="32319" y="32298"/>
                  </a:cubicBezTo>
                  <a:cubicBezTo>
                    <a:pt x="31957" y="32343"/>
                    <a:pt x="31618" y="32388"/>
                    <a:pt x="31256" y="32434"/>
                  </a:cubicBezTo>
                  <a:cubicBezTo>
                    <a:pt x="31075" y="32275"/>
                    <a:pt x="30848" y="32162"/>
                    <a:pt x="30645" y="32049"/>
                  </a:cubicBezTo>
                  <a:cubicBezTo>
                    <a:pt x="30509" y="31981"/>
                    <a:pt x="30373" y="31913"/>
                    <a:pt x="30237" y="31845"/>
                  </a:cubicBezTo>
                  <a:lnTo>
                    <a:pt x="31233" y="31755"/>
                  </a:lnTo>
                  <a:close/>
                  <a:moveTo>
                    <a:pt x="29785" y="31891"/>
                  </a:moveTo>
                  <a:cubicBezTo>
                    <a:pt x="30034" y="32004"/>
                    <a:pt x="30282" y="32140"/>
                    <a:pt x="30509" y="32275"/>
                  </a:cubicBezTo>
                  <a:cubicBezTo>
                    <a:pt x="30599" y="32343"/>
                    <a:pt x="30712" y="32411"/>
                    <a:pt x="30803" y="32502"/>
                  </a:cubicBezTo>
                  <a:cubicBezTo>
                    <a:pt x="30577" y="32524"/>
                    <a:pt x="30328" y="32547"/>
                    <a:pt x="30101" y="32592"/>
                  </a:cubicBezTo>
                  <a:cubicBezTo>
                    <a:pt x="29762" y="32343"/>
                    <a:pt x="29400" y="32140"/>
                    <a:pt x="29015" y="31958"/>
                  </a:cubicBezTo>
                  <a:cubicBezTo>
                    <a:pt x="29287" y="31936"/>
                    <a:pt x="29536" y="31913"/>
                    <a:pt x="29785" y="31891"/>
                  </a:cubicBezTo>
                  <a:close/>
                  <a:moveTo>
                    <a:pt x="28472" y="32026"/>
                  </a:moveTo>
                  <a:cubicBezTo>
                    <a:pt x="28834" y="32230"/>
                    <a:pt x="29196" y="32456"/>
                    <a:pt x="29558" y="32637"/>
                  </a:cubicBezTo>
                  <a:cubicBezTo>
                    <a:pt x="29287" y="32683"/>
                    <a:pt x="29015" y="32705"/>
                    <a:pt x="28766" y="32751"/>
                  </a:cubicBezTo>
                  <a:cubicBezTo>
                    <a:pt x="28698" y="32751"/>
                    <a:pt x="28653" y="32751"/>
                    <a:pt x="28585" y="32773"/>
                  </a:cubicBezTo>
                  <a:cubicBezTo>
                    <a:pt x="28268" y="32502"/>
                    <a:pt x="27883" y="32298"/>
                    <a:pt x="27476" y="32117"/>
                  </a:cubicBezTo>
                  <a:lnTo>
                    <a:pt x="28472" y="32026"/>
                  </a:lnTo>
                  <a:close/>
                  <a:moveTo>
                    <a:pt x="26978" y="32162"/>
                  </a:moveTo>
                  <a:cubicBezTo>
                    <a:pt x="27340" y="32388"/>
                    <a:pt x="27725" y="32637"/>
                    <a:pt x="28110" y="32819"/>
                  </a:cubicBezTo>
                  <a:cubicBezTo>
                    <a:pt x="27816" y="32864"/>
                    <a:pt x="27521" y="32886"/>
                    <a:pt x="27250" y="32909"/>
                  </a:cubicBezTo>
                  <a:cubicBezTo>
                    <a:pt x="26774" y="32683"/>
                    <a:pt x="26277" y="32456"/>
                    <a:pt x="25779" y="32275"/>
                  </a:cubicBezTo>
                  <a:cubicBezTo>
                    <a:pt x="26163" y="32230"/>
                    <a:pt x="26571" y="32185"/>
                    <a:pt x="26978" y="32162"/>
                  </a:cubicBezTo>
                  <a:close/>
                  <a:moveTo>
                    <a:pt x="25281" y="32298"/>
                  </a:moveTo>
                  <a:cubicBezTo>
                    <a:pt x="25733" y="32524"/>
                    <a:pt x="26186" y="32773"/>
                    <a:pt x="26639" y="32977"/>
                  </a:cubicBezTo>
                  <a:cubicBezTo>
                    <a:pt x="26480" y="33000"/>
                    <a:pt x="26322" y="33022"/>
                    <a:pt x="26163" y="33045"/>
                  </a:cubicBezTo>
                  <a:cubicBezTo>
                    <a:pt x="25801" y="32773"/>
                    <a:pt x="25394" y="32547"/>
                    <a:pt x="24964" y="32343"/>
                  </a:cubicBezTo>
                  <a:cubicBezTo>
                    <a:pt x="25077" y="32321"/>
                    <a:pt x="25190" y="32321"/>
                    <a:pt x="25281" y="32298"/>
                  </a:cubicBezTo>
                  <a:close/>
                  <a:moveTo>
                    <a:pt x="24421" y="32388"/>
                  </a:moveTo>
                  <a:cubicBezTo>
                    <a:pt x="24828" y="32637"/>
                    <a:pt x="25236" y="32886"/>
                    <a:pt x="25643" y="33090"/>
                  </a:cubicBezTo>
                  <a:cubicBezTo>
                    <a:pt x="25349" y="33113"/>
                    <a:pt x="25077" y="33158"/>
                    <a:pt x="24783" y="33181"/>
                  </a:cubicBezTo>
                  <a:cubicBezTo>
                    <a:pt x="24398" y="32932"/>
                    <a:pt x="23991" y="32683"/>
                    <a:pt x="23606" y="32456"/>
                  </a:cubicBezTo>
                  <a:cubicBezTo>
                    <a:pt x="23878" y="32434"/>
                    <a:pt x="24149" y="32411"/>
                    <a:pt x="24421" y="32388"/>
                  </a:cubicBezTo>
                  <a:close/>
                  <a:moveTo>
                    <a:pt x="23176" y="32502"/>
                  </a:moveTo>
                  <a:cubicBezTo>
                    <a:pt x="23538" y="32751"/>
                    <a:pt x="23900" y="33000"/>
                    <a:pt x="24262" y="33226"/>
                  </a:cubicBezTo>
                  <a:cubicBezTo>
                    <a:pt x="24127" y="33249"/>
                    <a:pt x="23991" y="33271"/>
                    <a:pt x="23855" y="33271"/>
                  </a:cubicBezTo>
                  <a:cubicBezTo>
                    <a:pt x="23561" y="33113"/>
                    <a:pt x="23244" y="33000"/>
                    <a:pt x="22950" y="32819"/>
                  </a:cubicBezTo>
                  <a:cubicBezTo>
                    <a:pt x="22814" y="32728"/>
                    <a:pt x="22678" y="32637"/>
                    <a:pt x="22542" y="32547"/>
                  </a:cubicBezTo>
                  <a:cubicBezTo>
                    <a:pt x="22746" y="32524"/>
                    <a:pt x="22950" y="32502"/>
                    <a:pt x="23176" y="32502"/>
                  </a:cubicBezTo>
                  <a:close/>
                  <a:moveTo>
                    <a:pt x="22112" y="32592"/>
                  </a:moveTo>
                  <a:cubicBezTo>
                    <a:pt x="22452" y="32864"/>
                    <a:pt x="22814" y="33135"/>
                    <a:pt x="23199" y="33339"/>
                  </a:cubicBezTo>
                  <a:cubicBezTo>
                    <a:pt x="22972" y="33362"/>
                    <a:pt x="22746" y="33384"/>
                    <a:pt x="22520" y="33407"/>
                  </a:cubicBezTo>
                  <a:cubicBezTo>
                    <a:pt x="22520" y="33407"/>
                    <a:pt x="22520" y="33407"/>
                    <a:pt x="22497" y="33384"/>
                  </a:cubicBezTo>
                  <a:cubicBezTo>
                    <a:pt x="22180" y="33113"/>
                    <a:pt x="21795" y="32864"/>
                    <a:pt x="21411" y="32637"/>
                  </a:cubicBezTo>
                  <a:cubicBezTo>
                    <a:pt x="21637" y="32637"/>
                    <a:pt x="21886" y="32615"/>
                    <a:pt x="22112" y="32592"/>
                  </a:cubicBezTo>
                  <a:close/>
                  <a:moveTo>
                    <a:pt x="33474" y="20778"/>
                  </a:moveTo>
                  <a:cubicBezTo>
                    <a:pt x="34696" y="23698"/>
                    <a:pt x="36393" y="26436"/>
                    <a:pt x="38136" y="29039"/>
                  </a:cubicBezTo>
                  <a:cubicBezTo>
                    <a:pt x="36687" y="30691"/>
                    <a:pt x="34130" y="30850"/>
                    <a:pt x="31844" y="30963"/>
                  </a:cubicBezTo>
                  <a:lnTo>
                    <a:pt x="31731" y="30917"/>
                  </a:lnTo>
                  <a:cubicBezTo>
                    <a:pt x="31714" y="30912"/>
                    <a:pt x="31698" y="30909"/>
                    <a:pt x="31684" y="30909"/>
                  </a:cubicBezTo>
                  <a:cubicBezTo>
                    <a:pt x="31642" y="30909"/>
                    <a:pt x="31612" y="30934"/>
                    <a:pt x="31595" y="30985"/>
                  </a:cubicBezTo>
                  <a:cubicBezTo>
                    <a:pt x="31007" y="31008"/>
                    <a:pt x="30464" y="31031"/>
                    <a:pt x="29966" y="31076"/>
                  </a:cubicBezTo>
                  <a:cubicBezTo>
                    <a:pt x="26639" y="31393"/>
                    <a:pt x="23312" y="31664"/>
                    <a:pt x="19985" y="31958"/>
                  </a:cubicBezTo>
                  <a:cubicBezTo>
                    <a:pt x="13693" y="32479"/>
                    <a:pt x="7311" y="32660"/>
                    <a:pt x="1042" y="33497"/>
                  </a:cubicBezTo>
                  <a:cubicBezTo>
                    <a:pt x="2536" y="30374"/>
                    <a:pt x="3939" y="27025"/>
                    <a:pt x="4640" y="23653"/>
                  </a:cubicBezTo>
                  <a:cubicBezTo>
                    <a:pt x="5113" y="23894"/>
                    <a:pt x="5725" y="23970"/>
                    <a:pt x="6349" y="23970"/>
                  </a:cubicBezTo>
                  <a:cubicBezTo>
                    <a:pt x="7130" y="23970"/>
                    <a:pt x="7932" y="23851"/>
                    <a:pt x="8510" y="23788"/>
                  </a:cubicBezTo>
                  <a:cubicBezTo>
                    <a:pt x="11905" y="23404"/>
                    <a:pt x="15300" y="23019"/>
                    <a:pt x="18695" y="22657"/>
                  </a:cubicBezTo>
                  <a:cubicBezTo>
                    <a:pt x="19940" y="22521"/>
                    <a:pt x="21184" y="22363"/>
                    <a:pt x="22407" y="22227"/>
                  </a:cubicBezTo>
                  <a:cubicBezTo>
                    <a:pt x="22452" y="22249"/>
                    <a:pt x="22474" y="22249"/>
                    <a:pt x="22497" y="22272"/>
                  </a:cubicBezTo>
                  <a:cubicBezTo>
                    <a:pt x="22516" y="22285"/>
                    <a:pt x="22537" y="22290"/>
                    <a:pt x="22557" y="22290"/>
                  </a:cubicBezTo>
                  <a:cubicBezTo>
                    <a:pt x="22608" y="22290"/>
                    <a:pt x="22655" y="22253"/>
                    <a:pt x="22655" y="22204"/>
                  </a:cubicBezTo>
                  <a:cubicBezTo>
                    <a:pt x="24647" y="21978"/>
                    <a:pt x="26616" y="21751"/>
                    <a:pt x="28608" y="21525"/>
                  </a:cubicBezTo>
                  <a:cubicBezTo>
                    <a:pt x="30034" y="21344"/>
                    <a:pt x="31640" y="21389"/>
                    <a:pt x="33021" y="20959"/>
                  </a:cubicBezTo>
                  <a:cubicBezTo>
                    <a:pt x="33179" y="20914"/>
                    <a:pt x="33338" y="20846"/>
                    <a:pt x="33474" y="20778"/>
                  </a:cubicBezTo>
                  <a:close/>
                  <a:moveTo>
                    <a:pt x="20958" y="32683"/>
                  </a:moveTo>
                  <a:cubicBezTo>
                    <a:pt x="21320" y="32954"/>
                    <a:pt x="21728" y="33249"/>
                    <a:pt x="22112" y="33452"/>
                  </a:cubicBezTo>
                  <a:cubicBezTo>
                    <a:pt x="21886" y="33475"/>
                    <a:pt x="21637" y="33497"/>
                    <a:pt x="21388" y="33520"/>
                  </a:cubicBezTo>
                  <a:cubicBezTo>
                    <a:pt x="21026" y="33249"/>
                    <a:pt x="20619" y="33000"/>
                    <a:pt x="20189" y="32751"/>
                  </a:cubicBezTo>
                  <a:cubicBezTo>
                    <a:pt x="20460" y="32728"/>
                    <a:pt x="20709" y="32705"/>
                    <a:pt x="20958" y="32683"/>
                  </a:cubicBezTo>
                  <a:close/>
                  <a:moveTo>
                    <a:pt x="19691" y="32796"/>
                  </a:moveTo>
                  <a:cubicBezTo>
                    <a:pt x="20053" y="33067"/>
                    <a:pt x="20438" y="33339"/>
                    <a:pt x="20845" y="33588"/>
                  </a:cubicBezTo>
                  <a:cubicBezTo>
                    <a:pt x="20573" y="33611"/>
                    <a:pt x="20324" y="33633"/>
                    <a:pt x="20053" y="33656"/>
                  </a:cubicBezTo>
                  <a:cubicBezTo>
                    <a:pt x="19894" y="33520"/>
                    <a:pt x="19713" y="33384"/>
                    <a:pt x="19532" y="33249"/>
                  </a:cubicBezTo>
                  <a:cubicBezTo>
                    <a:pt x="19374" y="33113"/>
                    <a:pt x="19215" y="33000"/>
                    <a:pt x="19057" y="32864"/>
                  </a:cubicBezTo>
                  <a:cubicBezTo>
                    <a:pt x="19261" y="32841"/>
                    <a:pt x="19464" y="32819"/>
                    <a:pt x="19691" y="32796"/>
                  </a:cubicBezTo>
                  <a:close/>
                  <a:moveTo>
                    <a:pt x="18650" y="32886"/>
                  </a:moveTo>
                  <a:cubicBezTo>
                    <a:pt x="18876" y="33090"/>
                    <a:pt x="19102" y="33271"/>
                    <a:pt x="19329" y="33475"/>
                  </a:cubicBezTo>
                  <a:cubicBezTo>
                    <a:pt x="19419" y="33543"/>
                    <a:pt x="19487" y="33611"/>
                    <a:pt x="19578" y="33701"/>
                  </a:cubicBezTo>
                  <a:cubicBezTo>
                    <a:pt x="19442" y="33701"/>
                    <a:pt x="19306" y="33724"/>
                    <a:pt x="19170" y="33724"/>
                  </a:cubicBezTo>
                  <a:cubicBezTo>
                    <a:pt x="18808" y="33430"/>
                    <a:pt x="18378" y="33181"/>
                    <a:pt x="17948" y="32954"/>
                  </a:cubicBezTo>
                  <a:cubicBezTo>
                    <a:pt x="18197" y="32932"/>
                    <a:pt x="18423" y="32909"/>
                    <a:pt x="18650" y="32886"/>
                  </a:cubicBezTo>
                  <a:close/>
                  <a:moveTo>
                    <a:pt x="17563" y="32977"/>
                  </a:moveTo>
                  <a:cubicBezTo>
                    <a:pt x="17948" y="33249"/>
                    <a:pt x="18333" y="33543"/>
                    <a:pt x="18718" y="33769"/>
                  </a:cubicBezTo>
                  <a:cubicBezTo>
                    <a:pt x="18604" y="33769"/>
                    <a:pt x="18491" y="33792"/>
                    <a:pt x="18355" y="33792"/>
                  </a:cubicBezTo>
                  <a:cubicBezTo>
                    <a:pt x="18378" y="33746"/>
                    <a:pt x="18355" y="33701"/>
                    <a:pt x="18310" y="33656"/>
                  </a:cubicBezTo>
                  <a:cubicBezTo>
                    <a:pt x="17971" y="33430"/>
                    <a:pt x="17563" y="33316"/>
                    <a:pt x="17179" y="33158"/>
                  </a:cubicBezTo>
                  <a:cubicBezTo>
                    <a:pt x="17088" y="33113"/>
                    <a:pt x="16975" y="33067"/>
                    <a:pt x="16884" y="33045"/>
                  </a:cubicBezTo>
                  <a:lnTo>
                    <a:pt x="17563" y="32977"/>
                  </a:lnTo>
                  <a:close/>
                  <a:moveTo>
                    <a:pt x="16364" y="33090"/>
                  </a:moveTo>
                  <a:cubicBezTo>
                    <a:pt x="16613" y="33203"/>
                    <a:pt x="16839" y="33294"/>
                    <a:pt x="17065" y="33407"/>
                  </a:cubicBezTo>
                  <a:cubicBezTo>
                    <a:pt x="17360" y="33543"/>
                    <a:pt x="17676" y="33724"/>
                    <a:pt x="17993" y="33837"/>
                  </a:cubicBezTo>
                  <a:cubicBezTo>
                    <a:pt x="17722" y="33860"/>
                    <a:pt x="17427" y="33882"/>
                    <a:pt x="17156" y="33882"/>
                  </a:cubicBezTo>
                  <a:cubicBezTo>
                    <a:pt x="17156" y="33882"/>
                    <a:pt x="17156" y="33860"/>
                    <a:pt x="17133" y="33837"/>
                  </a:cubicBezTo>
                  <a:cubicBezTo>
                    <a:pt x="16862" y="33543"/>
                    <a:pt x="16477" y="33316"/>
                    <a:pt x="16092" y="33113"/>
                  </a:cubicBezTo>
                  <a:cubicBezTo>
                    <a:pt x="16183" y="33090"/>
                    <a:pt x="16273" y="33090"/>
                    <a:pt x="16364" y="33090"/>
                  </a:cubicBezTo>
                  <a:close/>
                  <a:moveTo>
                    <a:pt x="15572" y="33158"/>
                  </a:moveTo>
                  <a:cubicBezTo>
                    <a:pt x="15685" y="33226"/>
                    <a:pt x="15798" y="33271"/>
                    <a:pt x="15911" y="33339"/>
                  </a:cubicBezTo>
                  <a:cubicBezTo>
                    <a:pt x="16228" y="33520"/>
                    <a:pt x="16500" y="33746"/>
                    <a:pt x="16794" y="33927"/>
                  </a:cubicBezTo>
                  <a:cubicBezTo>
                    <a:pt x="16409" y="33950"/>
                    <a:pt x="16024" y="33995"/>
                    <a:pt x="15640" y="34018"/>
                  </a:cubicBezTo>
                  <a:cubicBezTo>
                    <a:pt x="15640" y="34018"/>
                    <a:pt x="15640" y="33995"/>
                    <a:pt x="15640" y="33995"/>
                  </a:cubicBezTo>
                  <a:cubicBezTo>
                    <a:pt x="15300" y="33633"/>
                    <a:pt x="14780" y="33430"/>
                    <a:pt x="14236" y="33271"/>
                  </a:cubicBezTo>
                  <a:cubicBezTo>
                    <a:pt x="14689" y="33226"/>
                    <a:pt x="15142" y="33181"/>
                    <a:pt x="15572" y="33158"/>
                  </a:cubicBezTo>
                  <a:close/>
                  <a:moveTo>
                    <a:pt x="13852" y="33294"/>
                  </a:moveTo>
                  <a:cubicBezTo>
                    <a:pt x="14123" y="33407"/>
                    <a:pt x="14395" y="33520"/>
                    <a:pt x="14666" y="33633"/>
                  </a:cubicBezTo>
                  <a:cubicBezTo>
                    <a:pt x="14893" y="33769"/>
                    <a:pt x="15119" y="33927"/>
                    <a:pt x="15368" y="34041"/>
                  </a:cubicBezTo>
                  <a:cubicBezTo>
                    <a:pt x="15051" y="34063"/>
                    <a:pt x="14734" y="34086"/>
                    <a:pt x="14417" y="34109"/>
                  </a:cubicBezTo>
                  <a:cubicBezTo>
                    <a:pt x="13897" y="33837"/>
                    <a:pt x="13331" y="33611"/>
                    <a:pt x="12765" y="33384"/>
                  </a:cubicBezTo>
                  <a:cubicBezTo>
                    <a:pt x="13127" y="33362"/>
                    <a:pt x="13490" y="33316"/>
                    <a:pt x="13852" y="33294"/>
                  </a:cubicBezTo>
                  <a:close/>
                  <a:moveTo>
                    <a:pt x="12267" y="33430"/>
                  </a:moveTo>
                  <a:cubicBezTo>
                    <a:pt x="12743" y="33679"/>
                    <a:pt x="13218" y="33927"/>
                    <a:pt x="13693" y="34154"/>
                  </a:cubicBezTo>
                  <a:cubicBezTo>
                    <a:pt x="13422" y="34176"/>
                    <a:pt x="13127" y="34199"/>
                    <a:pt x="12856" y="34222"/>
                  </a:cubicBezTo>
                  <a:cubicBezTo>
                    <a:pt x="12381" y="33905"/>
                    <a:pt x="11837" y="33679"/>
                    <a:pt x="11294" y="33497"/>
                  </a:cubicBezTo>
                  <a:cubicBezTo>
                    <a:pt x="11634" y="33475"/>
                    <a:pt x="11951" y="33452"/>
                    <a:pt x="12267" y="33430"/>
                  </a:cubicBezTo>
                  <a:close/>
                  <a:moveTo>
                    <a:pt x="10683" y="33543"/>
                  </a:moveTo>
                  <a:cubicBezTo>
                    <a:pt x="11226" y="33746"/>
                    <a:pt x="11747" y="33995"/>
                    <a:pt x="12245" y="34267"/>
                  </a:cubicBezTo>
                  <a:cubicBezTo>
                    <a:pt x="11996" y="34290"/>
                    <a:pt x="11724" y="34312"/>
                    <a:pt x="11475" y="34312"/>
                  </a:cubicBezTo>
                  <a:cubicBezTo>
                    <a:pt x="11498" y="34290"/>
                    <a:pt x="11498" y="34244"/>
                    <a:pt x="11453" y="34199"/>
                  </a:cubicBezTo>
                  <a:cubicBezTo>
                    <a:pt x="11136" y="33927"/>
                    <a:pt x="10706" y="33814"/>
                    <a:pt x="10344" y="33633"/>
                  </a:cubicBezTo>
                  <a:cubicBezTo>
                    <a:pt x="10298" y="33611"/>
                    <a:pt x="10253" y="33611"/>
                    <a:pt x="10208" y="33588"/>
                  </a:cubicBezTo>
                  <a:cubicBezTo>
                    <a:pt x="10366" y="33565"/>
                    <a:pt x="10525" y="33565"/>
                    <a:pt x="10683" y="33543"/>
                  </a:cubicBezTo>
                  <a:close/>
                  <a:moveTo>
                    <a:pt x="9710" y="33611"/>
                  </a:moveTo>
                  <a:cubicBezTo>
                    <a:pt x="9868" y="33701"/>
                    <a:pt x="10027" y="33792"/>
                    <a:pt x="10208" y="33882"/>
                  </a:cubicBezTo>
                  <a:cubicBezTo>
                    <a:pt x="10502" y="34041"/>
                    <a:pt x="10819" y="34244"/>
                    <a:pt x="11136" y="34335"/>
                  </a:cubicBezTo>
                  <a:lnTo>
                    <a:pt x="10253" y="34403"/>
                  </a:lnTo>
                  <a:cubicBezTo>
                    <a:pt x="9868" y="34086"/>
                    <a:pt x="9393" y="33860"/>
                    <a:pt x="8895" y="33656"/>
                  </a:cubicBezTo>
                  <a:cubicBezTo>
                    <a:pt x="9167" y="33656"/>
                    <a:pt x="9438" y="33633"/>
                    <a:pt x="9710" y="33611"/>
                  </a:cubicBezTo>
                  <a:close/>
                  <a:moveTo>
                    <a:pt x="8239" y="33701"/>
                  </a:moveTo>
                  <a:cubicBezTo>
                    <a:pt x="8759" y="33905"/>
                    <a:pt x="9235" y="34176"/>
                    <a:pt x="9755" y="34425"/>
                  </a:cubicBezTo>
                  <a:cubicBezTo>
                    <a:pt x="9665" y="34448"/>
                    <a:pt x="9597" y="34448"/>
                    <a:pt x="9529" y="34448"/>
                  </a:cubicBezTo>
                  <a:cubicBezTo>
                    <a:pt x="9257" y="34471"/>
                    <a:pt x="9008" y="34471"/>
                    <a:pt x="8759" y="34493"/>
                  </a:cubicBezTo>
                  <a:cubicBezTo>
                    <a:pt x="8510" y="34335"/>
                    <a:pt x="8239" y="34222"/>
                    <a:pt x="7990" y="34109"/>
                  </a:cubicBezTo>
                  <a:cubicBezTo>
                    <a:pt x="7786" y="33995"/>
                    <a:pt x="7560" y="33860"/>
                    <a:pt x="7334" y="33746"/>
                  </a:cubicBezTo>
                  <a:cubicBezTo>
                    <a:pt x="7628" y="33746"/>
                    <a:pt x="7945" y="33724"/>
                    <a:pt x="8239" y="33701"/>
                  </a:cubicBezTo>
                  <a:close/>
                  <a:moveTo>
                    <a:pt x="7062" y="33769"/>
                  </a:moveTo>
                  <a:cubicBezTo>
                    <a:pt x="7334" y="33927"/>
                    <a:pt x="7628" y="34086"/>
                    <a:pt x="7922" y="34267"/>
                  </a:cubicBezTo>
                  <a:cubicBezTo>
                    <a:pt x="8058" y="34335"/>
                    <a:pt x="8194" y="34425"/>
                    <a:pt x="8329" y="34516"/>
                  </a:cubicBezTo>
                  <a:cubicBezTo>
                    <a:pt x="8194" y="34516"/>
                    <a:pt x="8058" y="34539"/>
                    <a:pt x="7922" y="34539"/>
                  </a:cubicBezTo>
                  <a:cubicBezTo>
                    <a:pt x="7673" y="34335"/>
                    <a:pt x="7379" y="34199"/>
                    <a:pt x="7107" y="34041"/>
                  </a:cubicBezTo>
                  <a:cubicBezTo>
                    <a:pt x="6972" y="33950"/>
                    <a:pt x="6836" y="33860"/>
                    <a:pt x="6677" y="33792"/>
                  </a:cubicBezTo>
                  <a:cubicBezTo>
                    <a:pt x="6813" y="33769"/>
                    <a:pt x="6926" y="33769"/>
                    <a:pt x="7062" y="33769"/>
                  </a:cubicBezTo>
                  <a:close/>
                  <a:moveTo>
                    <a:pt x="6383" y="33792"/>
                  </a:moveTo>
                  <a:cubicBezTo>
                    <a:pt x="6587" y="33927"/>
                    <a:pt x="6790" y="34063"/>
                    <a:pt x="7017" y="34199"/>
                  </a:cubicBezTo>
                  <a:cubicBezTo>
                    <a:pt x="7198" y="34312"/>
                    <a:pt x="7379" y="34425"/>
                    <a:pt x="7560" y="34561"/>
                  </a:cubicBezTo>
                  <a:cubicBezTo>
                    <a:pt x="7334" y="34561"/>
                    <a:pt x="7107" y="34584"/>
                    <a:pt x="6858" y="34584"/>
                  </a:cubicBezTo>
                  <a:cubicBezTo>
                    <a:pt x="6451" y="34312"/>
                    <a:pt x="5998" y="34063"/>
                    <a:pt x="5546" y="33837"/>
                  </a:cubicBezTo>
                  <a:cubicBezTo>
                    <a:pt x="5817" y="33814"/>
                    <a:pt x="6112" y="33814"/>
                    <a:pt x="6383" y="33792"/>
                  </a:cubicBezTo>
                  <a:close/>
                  <a:moveTo>
                    <a:pt x="5138" y="33837"/>
                  </a:moveTo>
                  <a:cubicBezTo>
                    <a:pt x="5546" y="34109"/>
                    <a:pt x="5953" y="34380"/>
                    <a:pt x="6383" y="34606"/>
                  </a:cubicBezTo>
                  <a:cubicBezTo>
                    <a:pt x="6157" y="34629"/>
                    <a:pt x="5908" y="34652"/>
                    <a:pt x="5681" y="34652"/>
                  </a:cubicBezTo>
                  <a:cubicBezTo>
                    <a:pt x="5681" y="34629"/>
                    <a:pt x="5659" y="34606"/>
                    <a:pt x="5636" y="34584"/>
                  </a:cubicBezTo>
                  <a:cubicBezTo>
                    <a:pt x="5342" y="34380"/>
                    <a:pt x="4980" y="34267"/>
                    <a:pt x="4640" y="34131"/>
                  </a:cubicBezTo>
                  <a:cubicBezTo>
                    <a:pt x="4437" y="34041"/>
                    <a:pt x="4233" y="33950"/>
                    <a:pt x="4029" y="33882"/>
                  </a:cubicBezTo>
                  <a:cubicBezTo>
                    <a:pt x="4414" y="33882"/>
                    <a:pt x="4776" y="33860"/>
                    <a:pt x="5138" y="33837"/>
                  </a:cubicBezTo>
                  <a:close/>
                  <a:moveTo>
                    <a:pt x="1540" y="33882"/>
                  </a:moveTo>
                  <a:cubicBezTo>
                    <a:pt x="1879" y="34199"/>
                    <a:pt x="2287" y="34493"/>
                    <a:pt x="2717" y="34720"/>
                  </a:cubicBezTo>
                  <a:cubicBezTo>
                    <a:pt x="1970" y="34652"/>
                    <a:pt x="1268" y="34448"/>
                    <a:pt x="838" y="33905"/>
                  </a:cubicBezTo>
                  <a:cubicBezTo>
                    <a:pt x="838" y="33905"/>
                    <a:pt x="838" y="33882"/>
                    <a:pt x="861" y="33882"/>
                  </a:cubicBezTo>
                  <a:close/>
                  <a:moveTo>
                    <a:pt x="3464" y="33882"/>
                  </a:moveTo>
                  <a:cubicBezTo>
                    <a:pt x="3826" y="34041"/>
                    <a:pt x="4188" y="34199"/>
                    <a:pt x="4550" y="34357"/>
                  </a:cubicBezTo>
                  <a:cubicBezTo>
                    <a:pt x="4754" y="34471"/>
                    <a:pt x="4980" y="34584"/>
                    <a:pt x="5206" y="34674"/>
                  </a:cubicBezTo>
                  <a:cubicBezTo>
                    <a:pt x="4980" y="34674"/>
                    <a:pt x="4731" y="34697"/>
                    <a:pt x="4505" y="34720"/>
                  </a:cubicBezTo>
                  <a:lnTo>
                    <a:pt x="4188" y="34720"/>
                  </a:lnTo>
                  <a:cubicBezTo>
                    <a:pt x="3622" y="34493"/>
                    <a:pt x="3034" y="34267"/>
                    <a:pt x="2445" y="34041"/>
                  </a:cubicBezTo>
                  <a:cubicBezTo>
                    <a:pt x="2441" y="34039"/>
                    <a:pt x="2437" y="34038"/>
                    <a:pt x="2432" y="34038"/>
                  </a:cubicBezTo>
                  <a:cubicBezTo>
                    <a:pt x="2389" y="34038"/>
                    <a:pt x="2338" y="34133"/>
                    <a:pt x="2400" y="34154"/>
                  </a:cubicBezTo>
                  <a:cubicBezTo>
                    <a:pt x="2830" y="34335"/>
                    <a:pt x="3260" y="34539"/>
                    <a:pt x="3690" y="34742"/>
                  </a:cubicBezTo>
                  <a:lnTo>
                    <a:pt x="3373" y="34742"/>
                  </a:lnTo>
                  <a:cubicBezTo>
                    <a:pt x="3124" y="34652"/>
                    <a:pt x="2875" y="34561"/>
                    <a:pt x="2626" y="34448"/>
                  </a:cubicBezTo>
                  <a:cubicBezTo>
                    <a:pt x="2332" y="34290"/>
                    <a:pt x="2038" y="34086"/>
                    <a:pt x="1744" y="33882"/>
                  </a:cubicBezTo>
                  <a:close/>
                  <a:moveTo>
                    <a:pt x="30789" y="1"/>
                  </a:moveTo>
                  <a:cubicBezTo>
                    <a:pt x="30779" y="1"/>
                    <a:pt x="30768" y="1"/>
                    <a:pt x="30758" y="2"/>
                  </a:cubicBezTo>
                  <a:cubicBezTo>
                    <a:pt x="25077" y="115"/>
                    <a:pt x="19374" y="387"/>
                    <a:pt x="13693" y="568"/>
                  </a:cubicBezTo>
                  <a:cubicBezTo>
                    <a:pt x="10909" y="681"/>
                    <a:pt x="8126" y="772"/>
                    <a:pt x="5365" y="1088"/>
                  </a:cubicBezTo>
                  <a:cubicBezTo>
                    <a:pt x="4437" y="1202"/>
                    <a:pt x="3011" y="1473"/>
                    <a:pt x="2920" y="2514"/>
                  </a:cubicBezTo>
                  <a:cubicBezTo>
                    <a:pt x="2762" y="2514"/>
                    <a:pt x="2581" y="2605"/>
                    <a:pt x="2604" y="2808"/>
                  </a:cubicBezTo>
                  <a:cubicBezTo>
                    <a:pt x="2671" y="5275"/>
                    <a:pt x="2785" y="7765"/>
                    <a:pt x="2875" y="10254"/>
                  </a:cubicBezTo>
                  <a:cubicBezTo>
                    <a:pt x="2807" y="10277"/>
                    <a:pt x="2785" y="10390"/>
                    <a:pt x="2875" y="10435"/>
                  </a:cubicBezTo>
                  <a:lnTo>
                    <a:pt x="2898" y="10435"/>
                  </a:lnTo>
                  <a:cubicBezTo>
                    <a:pt x="2920" y="11250"/>
                    <a:pt x="2943" y="12042"/>
                    <a:pt x="2988" y="12834"/>
                  </a:cubicBezTo>
                  <a:cubicBezTo>
                    <a:pt x="3124" y="16184"/>
                    <a:pt x="3147" y="19579"/>
                    <a:pt x="3577" y="22883"/>
                  </a:cubicBezTo>
                  <a:cubicBezTo>
                    <a:pt x="3606" y="23014"/>
                    <a:pt x="3700" y="23079"/>
                    <a:pt x="3794" y="23079"/>
                  </a:cubicBezTo>
                  <a:cubicBezTo>
                    <a:pt x="3846" y="23079"/>
                    <a:pt x="3898" y="23059"/>
                    <a:pt x="3939" y="23019"/>
                  </a:cubicBezTo>
                  <a:cubicBezTo>
                    <a:pt x="4029" y="23177"/>
                    <a:pt x="4143" y="23313"/>
                    <a:pt x="4301" y="23449"/>
                  </a:cubicBezTo>
                  <a:cubicBezTo>
                    <a:pt x="2807" y="26776"/>
                    <a:pt x="1608" y="30238"/>
                    <a:pt x="114" y="33565"/>
                  </a:cubicBezTo>
                  <a:cubicBezTo>
                    <a:pt x="1" y="33882"/>
                    <a:pt x="227" y="34154"/>
                    <a:pt x="476" y="34176"/>
                  </a:cubicBezTo>
                  <a:cubicBezTo>
                    <a:pt x="1127" y="35201"/>
                    <a:pt x="2517" y="35455"/>
                    <a:pt x="3944" y="35455"/>
                  </a:cubicBezTo>
                  <a:cubicBezTo>
                    <a:pt x="5195" y="35455"/>
                    <a:pt x="6476" y="35260"/>
                    <a:pt x="7311" y="35218"/>
                  </a:cubicBezTo>
                  <a:cubicBezTo>
                    <a:pt x="11769" y="34991"/>
                    <a:pt x="16251" y="34697"/>
                    <a:pt x="20686" y="34290"/>
                  </a:cubicBezTo>
                  <a:cubicBezTo>
                    <a:pt x="25145" y="33882"/>
                    <a:pt x="29603" y="33430"/>
                    <a:pt x="34039" y="32864"/>
                  </a:cubicBezTo>
                  <a:cubicBezTo>
                    <a:pt x="35918" y="32615"/>
                    <a:pt x="40467" y="32162"/>
                    <a:pt x="38996" y="29084"/>
                  </a:cubicBezTo>
                  <a:cubicBezTo>
                    <a:pt x="38973" y="29039"/>
                    <a:pt x="38928" y="28994"/>
                    <a:pt x="38905" y="28948"/>
                  </a:cubicBezTo>
                  <a:cubicBezTo>
                    <a:pt x="38928" y="28858"/>
                    <a:pt x="38928" y="28745"/>
                    <a:pt x="38860" y="28654"/>
                  </a:cubicBezTo>
                  <a:cubicBezTo>
                    <a:pt x="37072" y="25961"/>
                    <a:pt x="35556" y="23155"/>
                    <a:pt x="33881" y="20416"/>
                  </a:cubicBezTo>
                  <a:cubicBezTo>
                    <a:pt x="33971" y="20303"/>
                    <a:pt x="34017" y="20190"/>
                    <a:pt x="34062" y="20054"/>
                  </a:cubicBezTo>
                  <a:cubicBezTo>
                    <a:pt x="34153" y="20009"/>
                    <a:pt x="34220" y="19918"/>
                    <a:pt x="34220" y="19760"/>
                  </a:cubicBezTo>
                  <a:cubicBezTo>
                    <a:pt x="33881" y="15731"/>
                    <a:pt x="33383" y="11725"/>
                    <a:pt x="32998" y="7720"/>
                  </a:cubicBezTo>
                  <a:cubicBezTo>
                    <a:pt x="32772" y="5592"/>
                    <a:pt x="33066" y="1835"/>
                    <a:pt x="31075" y="409"/>
                  </a:cubicBezTo>
                  <a:cubicBezTo>
                    <a:pt x="31118" y="236"/>
                    <a:pt x="31016" y="1"/>
                    <a:pt x="30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930;p33"/>
            <p:cNvSpPr/>
            <p:nvPr/>
          </p:nvSpPr>
          <p:spPr>
            <a:xfrm>
              <a:off x="1548720" y="3970088"/>
              <a:ext cx="81996" cy="58258"/>
            </a:xfrm>
            <a:custGeom>
              <a:avLst/>
              <a:gdLst/>
              <a:ahLst/>
              <a:cxnLst/>
              <a:rect l="l" t="t" r="r" b="b"/>
              <a:pathLst>
                <a:path w="5347" h="3799" extrusionOk="0">
                  <a:moveTo>
                    <a:pt x="4736" y="0"/>
                  </a:moveTo>
                  <a:cubicBezTo>
                    <a:pt x="4587" y="0"/>
                    <a:pt x="4435" y="58"/>
                    <a:pt x="4328" y="154"/>
                  </a:cubicBezTo>
                  <a:cubicBezTo>
                    <a:pt x="4033" y="425"/>
                    <a:pt x="4056" y="742"/>
                    <a:pt x="4033" y="1127"/>
                  </a:cubicBezTo>
                  <a:cubicBezTo>
                    <a:pt x="4011" y="1466"/>
                    <a:pt x="3988" y="1806"/>
                    <a:pt x="3943" y="2123"/>
                  </a:cubicBezTo>
                  <a:cubicBezTo>
                    <a:pt x="3558" y="1715"/>
                    <a:pt x="3151" y="1285"/>
                    <a:pt x="2721" y="1081"/>
                  </a:cubicBezTo>
                  <a:cubicBezTo>
                    <a:pt x="2628" y="1040"/>
                    <a:pt x="2520" y="1013"/>
                    <a:pt x="2416" y="1013"/>
                  </a:cubicBezTo>
                  <a:cubicBezTo>
                    <a:pt x="2292" y="1013"/>
                    <a:pt x="2173" y="1051"/>
                    <a:pt x="2087" y="1149"/>
                  </a:cubicBezTo>
                  <a:cubicBezTo>
                    <a:pt x="1815" y="1511"/>
                    <a:pt x="1634" y="1964"/>
                    <a:pt x="1476" y="2417"/>
                  </a:cubicBezTo>
                  <a:cubicBezTo>
                    <a:pt x="1046" y="1987"/>
                    <a:pt x="797" y="1398"/>
                    <a:pt x="616" y="810"/>
                  </a:cubicBezTo>
                  <a:cubicBezTo>
                    <a:pt x="562" y="667"/>
                    <a:pt x="452" y="605"/>
                    <a:pt x="341" y="605"/>
                  </a:cubicBezTo>
                  <a:cubicBezTo>
                    <a:pt x="171" y="605"/>
                    <a:pt x="0" y="749"/>
                    <a:pt x="28" y="968"/>
                  </a:cubicBezTo>
                  <a:cubicBezTo>
                    <a:pt x="186" y="2009"/>
                    <a:pt x="729" y="2756"/>
                    <a:pt x="1363" y="3526"/>
                  </a:cubicBezTo>
                  <a:cubicBezTo>
                    <a:pt x="1439" y="3620"/>
                    <a:pt x="1558" y="3664"/>
                    <a:pt x="1681" y="3664"/>
                  </a:cubicBezTo>
                  <a:cubicBezTo>
                    <a:pt x="1852" y="3664"/>
                    <a:pt x="2031" y="3580"/>
                    <a:pt x="2110" y="3435"/>
                  </a:cubicBezTo>
                  <a:cubicBezTo>
                    <a:pt x="2268" y="3118"/>
                    <a:pt x="2404" y="2620"/>
                    <a:pt x="2585" y="2236"/>
                  </a:cubicBezTo>
                  <a:cubicBezTo>
                    <a:pt x="3060" y="2643"/>
                    <a:pt x="3513" y="3277"/>
                    <a:pt x="3875" y="3639"/>
                  </a:cubicBezTo>
                  <a:cubicBezTo>
                    <a:pt x="3976" y="3748"/>
                    <a:pt x="4108" y="3798"/>
                    <a:pt x="4240" y="3798"/>
                  </a:cubicBezTo>
                  <a:cubicBezTo>
                    <a:pt x="4463" y="3798"/>
                    <a:pt x="4686" y="3655"/>
                    <a:pt x="4758" y="3413"/>
                  </a:cubicBezTo>
                  <a:cubicBezTo>
                    <a:pt x="4871" y="2983"/>
                    <a:pt x="4984" y="2575"/>
                    <a:pt x="5052" y="2123"/>
                  </a:cubicBezTo>
                  <a:cubicBezTo>
                    <a:pt x="5052" y="1987"/>
                    <a:pt x="5029" y="1330"/>
                    <a:pt x="5074" y="1059"/>
                  </a:cubicBezTo>
                  <a:cubicBezTo>
                    <a:pt x="5142" y="991"/>
                    <a:pt x="5210" y="900"/>
                    <a:pt x="5255" y="810"/>
                  </a:cubicBezTo>
                  <a:cubicBezTo>
                    <a:pt x="5255" y="787"/>
                    <a:pt x="5255" y="765"/>
                    <a:pt x="5278" y="719"/>
                  </a:cubicBezTo>
                  <a:cubicBezTo>
                    <a:pt x="5346" y="538"/>
                    <a:pt x="5255" y="357"/>
                    <a:pt x="5142" y="221"/>
                  </a:cubicBezTo>
                  <a:cubicBezTo>
                    <a:pt x="5120" y="199"/>
                    <a:pt x="5120" y="176"/>
                    <a:pt x="5097" y="154"/>
                  </a:cubicBezTo>
                  <a:cubicBezTo>
                    <a:pt x="5001" y="47"/>
                    <a:pt x="4869" y="0"/>
                    <a:pt x="47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931;p33"/>
            <p:cNvSpPr/>
            <p:nvPr/>
          </p:nvSpPr>
          <p:spPr>
            <a:xfrm>
              <a:off x="1646764" y="3970824"/>
              <a:ext cx="79374" cy="52599"/>
            </a:xfrm>
            <a:custGeom>
              <a:avLst/>
              <a:gdLst/>
              <a:ahLst/>
              <a:cxnLst/>
              <a:rect l="l" t="t" r="r" b="b"/>
              <a:pathLst>
                <a:path w="5176" h="3430" extrusionOk="0">
                  <a:moveTo>
                    <a:pt x="2614" y="1"/>
                  </a:moveTo>
                  <a:cubicBezTo>
                    <a:pt x="2368" y="1"/>
                    <a:pt x="2094" y="155"/>
                    <a:pt x="2007" y="377"/>
                  </a:cubicBezTo>
                  <a:cubicBezTo>
                    <a:pt x="1804" y="830"/>
                    <a:pt x="1645" y="1282"/>
                    <a:pt x="1464" y="1735"/>
                  </a:cubicBezTo>
                  <a:cubicBezTo>
                    <a:pt x="1170" y="1260"/>
                    <a:pt x="921" y="762"/>
                    <a:pt x="695" y="264"/>
                  </a:cubicBezTo>
                  <a:cubicBezTo>
                    <a:pt x="634" y="143"/>
                    <a:pt x="534" y="93"/>
                    <a:pt x="430" y="93"/>
                  </a:cubicBezTo>
                  <a:cubicBezTo>
                    <a:pt x="222" y="93"/>
                    <a:pt x="1" y="294"/>
                    <a:pt x="61" y="536"/>
                  </a:cubicBezTo>
                  <a:cubicBezTo>
                    <a:pt x="287" y="1463"/>
                    <a:pt x="695" y="2278"/>
                    <a:pt x="1125" y="3116"/>
                  </a:cubicBezTo>
                  <a:cubicBezTo>
                    <a:pt x="1217" y="3288"/>
                    <a:pt x="1414" y="3379"/>
                    <a:pt x="1603" y="3379"/>
                  </a:cubicBezTo>
                  <a:cubicBezTo>
                    <a:pt x="1787" y="3379"/>
                    <a:pt x="1963" y="3294"/>
                    <a:pt x="2030" y="3116"/>
                  </a:cubicBezTo>
                  <a:cubicBezTo>
                    <a:pt x="2188" y="2754"/>
                    <a:pt x="2347" y="2414"/>
                    <a:pt x="2483" y="2052"/>
                  </a:cubicBezTo>
                  <a:cubicBezTo>
                    <a:pt x="2777" y="2550"/>
                    <a:pt x="3184" y="2980"/>
                    <a:pt x="3682" y="3342"/>
                  </a:cubicBezTo>
                  <a:cubicBezTo>
                    <a:pt x="3762" y="3403"/>
                    <a:pt x="3848" y="3430"/>
                    <a:pt x="3934" y="3430"/>
                  </a:cubicBezTo>
                  <a:cubicBezTo>
                    <a:pt x="4165" y="3430"/>
                    <a:pt x="4392" y="3239"/>
                    <a:pt x="4474" y="3025"/>
                  </a:cubicBezTo>
                  <a:cubicBezTo>
                    <a:pt x="4723" y="2210"/>
                    <a:pt x="5176" y="1305"/>
                    <a:pt x="5176" y="445"/>
                  </a:cubicBezTo>
                  <a:cubicBezTo>
                    <a:pt x="5176" y="161"/>
                    <a:pt x="4966" y="15"/>
                    <a:pt x="4744" y="15"/>
                  </a:cubicBezTo>
                  <a:cubicBezTo>
                    <a:pt x="4594" y="15"/>
                    <a:pt x="4439" y="82"/>
                    <a:pt x="4338" y="219"/>
                  </a:cubicBezTo>
                  <a:cubicBezTo>
                    <a:pt x="3999" y="694"/>
                    <a:pt x="3841" y="1305"/>
                    <a:pt x="3659" y="1894"/>
                  </a:cubicBezTo>
                  <a:cubicBezTo>
                    <a:pt x="3320" y="1486"/>
                    <a:pt x="3139" y="966"/>
                    <a:pt x="3048" y="377"/>
                  </a:cubicBezTo>
                  <a:cubicBezTo>
                    <a:pt x="3007" y="109"/>
                    <a:pt x="2820" y="1"/>
                    <a:pt x="2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932;p33"/>
            <p:cNvSpPr/>
            <p:nvPr/>
          </p:nvSpPr>
          <p:spPr>
            <a:xfrm>
              <a:off x="1739579" y="3954080"/>
              <a:ext cx="81996" cy="63794"/>
            </a:xfrm>
            <a:custGeom>
              <a:avLst/>
              <a:gdLst/>
              <a:ahLst/>
              <a:cxnLst/>
              <a:rect l="l" t="t" r="r" b="b"/>
              <a:pathLst>
                <a:path w="5347" h="4160" extrusionOk="0">
                  <a:moveTo>
                    <a:pt x="4681" y="1"/>
                  </a:moveTo>
                  <a:cubicBezTo>
                    <a:pt x="4420" y="1"/>
                    <a:pt x="4170" y="171"/>
                    <a:pt x="4170" y="519"/>
                  </a:cubicBezTo>
                  <a:cubicBezTo>
                    <a:pt x="4170" y="1084"/>
                    <a:pt x="4147" y="1628"/>
                    <a:pt x="4079" y="2148"/>
                  </a:cubicBezTo>
                  <a:cubicBezTo>
                    <a:pt x="3830" y="1831"/>
                    <a:pt x="3604" y="1492"/>
                    <a:pt x="3446" y="1084"/>
                  </a:cubicBezTo>
                  <a:cubicBezTo>
                    <a:pt x="3350" y="846"/>
                    <a:pt x="3103" y="701"/>
                    <a:pt x="2872" y="701"/>
                  </a:cubicBezTo>
                  <a:cubicBezTo>
                    <a:pt x="2664" y="701"/>
                    <a:pt x="2469" y="817"/>
                    <a:pt x="2404" y="1084"/>
                  </a:cubicBezTo>
                  <a:cubicBezTo>
                    <a:pt x="2246" y="1650"/>
                    <a:pt x="2042" y="2216"/>
                    <a:pt x="1816" y="2737"/>
                  </a:cubicBezTo>
                  <a:cubicBezTo>
                    <a:pt x="1409" y="2239"/>
                    <a:pt x="1047" y="1695"/>
                    <a:pt x="617" y="1198"/>
                  </a:cubicBezTo>
                  <a:cubicBezTo>
                    <a:pt x="559" y="1123"/>
                    <a:pt x="489" y="1092"/>
                    <a:pt x="419" y="1092"/>
                  </a:cubicBezTo>
                  <a:cubicBezTo>
                    <a:pt x="210" y="1092"/>
                    <a:pt x="0" y="1363"/>
                    <a:pt x="119" y="1582"/>
                  </a:cubicBezTo>
                  <a:cubicBezTo>
                    <a:pt x="549" y="2374"/>
                    <a:pt x="1114" y="3099"/>
                    <a:pt x="1544" y="3913"/>
                  </a:cubicBezTo>
                  <a:cubicBezTo>
                    <a:pt x="1633" y="4080"/>
                    <a:pt x="1799" y="4160"/>
                    <a:pt x="1966" y="4160"/>
                  </a:cubicBezTo>
                  <a:cubicBezTo>
                    <a:pt x="2138" y="4160"/>
                    <a:pt x="2312" y="4075"/>
                    <a:pt x="2404" y="3913"/>
                  </a:cubicBezTo>
                  <a:cubicBezTo>
                    <a:pt x="2653" y="3483"/>
                    <a:pt x="2857" y="3031"/>
                    <a:pt x="3038" y="2578"/>
                  </a:cubicBezTo>
                  <a:cubicBezTo>
                    <a:pt x="3355" y="3008"/>
                    <a:pt x="3740" y="3370"/>
                    <a:pt x="4192" y="3710"/>
                  </a:cubicBezTo>
                  <a:cubicBezTo>
                    <a:pt x="4264" y="3764"/>
                    <a:pt x="4347" y="3787"/>
                    <a:pt x="4432" y="3787"/>
                  </a:cubicBezTo>
                  <a:cubicBezTo>
                    <a:pt x="4668" y="3787"/>
                    <a:pt x="4918" y="3603"/>
                    <a:pt x="4984" y="3370"/>
                  </a:cubicBezTo>
                  <a:cubicBezTo>
                    <a:pt x="5211" y="2442"/>
                    <a:pt x="5347" y="1469"/>
                    <a:pt x="5256" y="519"/>
                  </a:cubicBezTo>
                  <a:cubicBezTo>
                    <a:pt x="5222" y="176"/>
                    <a:pt x="4946" y="1"/>
                    <a:pt x="4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4444;p30"/>
          <p:cNvGrpSpPr/>
          <p:nvPr/>
        </p:nvGrpSpPr>
        <p:grpSpPr>
          <a:xfrm>
            <a:off x="1499243" y="2065814"/>
            <a:ext cx="3402892" cy="2372647"/>
            <a:chOff x="723222" y="2288075"/>
            <a:chExt cx="3402892" cy="2372647"/>
          </a:xfrm>
        </p:grpSpPr>
        <p:sp>
          <p:nvSpPr>
            <p:cNvPr id="15" name="Google Shape;4446;p30"/>
            <p:cNvSpPr txBox="1"/>
            <p:nvPr/>
          </p:nvSpPr>
          <p:spPr>
            <a:xfrm flipH="1">
              <a:off x="726822" y="4121922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Pawarta ngenani panemune wong, kayata para ahli.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6" name="Google Shape;4447;p30"/>
            <p:cNvSpPr txBox="1"/>
            <p:nvPr/>
          </p:nvSpPr>
          <p:spPr>
            <a:xfrm flipH="1">
              <a:off x="723222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i="1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Opinion News</a:t>
              </a:r>
              <a:endParaRPr sz="2400" i="1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7" name="Google Shape;4448;p30"/>
            <p:cNvGrpSpPr/>
            <p:nvPr/>
          </p:nvGrpSpPr>
          <p:grpSpPr>
            <a:xfrm>
              <a:off x="1334342" y="3023865"/>
              <a:ext cx="323060" cy="275308"/>
              <a:chOff x="5364291" y="1379273"/>
              <a:chExt cx="372060" cy="316992"/>
            </a:xfrm>
          </p:grpSpPr>
          <p:sp>
            <p:nvSpPr>
              <p:cNvPr id="19" name="Google Shape;4449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20" name="Google Shape;4450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" name="Google Shape;4451;p30"/>
            <p:cNvSpPr/>
            <p:nvPr/>
          </p:nvSpPr>
          <p:spPr>
            <a:xfrm>
              <a:off x="1495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1" name="Google Shape;4452;p30"/>
          <p:cNvGrpSpPr/>
          <p:nvPr/>
        </p:nvGrpSpPr>
        <p:grpSpPr>
          <a:xfrm>
            <a:off x="3337595" y="3427675"/>
            <a:ext cx="1969330" cy="2151782"/>
            <a:chOff x="2566145" y="2579375"/>
            <a:chExt cx="1969330" cy="2151782"/>
          </a:xfrm>
        </p:grpSpPr>
        <p:sp>
          <p:nvSpPr>
            <p:cNvPr id="22" name="Google Shape;4454;p30"/>
            <p:cNvSpPr txBox="1"/>
            <p:nvPr/>
          </p:nvSpPr>
          <p:spPr>
            <a:xfrm flipH="1">
              <a:off x="2815565" y="4192357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Pawarta kang dirembagake adhedhasar panaliten.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3" name="Google Shape;4455;p30"/>
            <p:cNvSpPr txBox="1"/>
            <p:nvPr/>
          </p:nvSpPr>
          <p:spPr>
            <a:xfrm flipH="1">
              <a:off x="2566145" y="3527661"/>
              <a:ext cx="196933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i="1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Investigation News</a:t>
              </a:r>
              <a:endParaRPr sz="2400" i="1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4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26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27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8" name="Google Shape;4468;p30"/>
          <p:cNvGrpSpPr/>
          <p:nvPr/>
        </p:nvGrpSpPr>
        <p:grpSpPr>
          <a:xfrm>
            <a:off x="6908361" y="3434645"/>
            <a:ext cx="1928338" cy="1921731"/>
            <a:chOff x="4766475" y="2579375"/>
            <a:chExt cx="1928338" cy="1921731"/>
          </a:xfrm>
        </p:grpSpPr>
        <p:sp>
          <p:nvSpPr>
            <p:cNvPr id="29" name="Google Shape;4470;p30"/>
            <p:cNvSpPr txBox="1"/>
            <p:nvPr/>
          </p:nvSpPr>
          <p:spPr>
            <a:xfrm>
              <a:off x="4789325" y="3962306"/>
              <a:ext cx="1732714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Pawarta kang dirembagake kanthi nyawang ing dhasare dhisik.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0" name="Google Shape;4471;p30"/>
            <p:cNvSpPr txBox="1"/>
            <p:nvPr/>
          </p:nvSpPr>
          <p:spPr>
            <a:xfrm>
              <a:off x="4766475" y="3422349"/>
              <a:ext cx="1928338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i="1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Depth News</a:t>
              </a:r>
              <a:endParaRPr sz="2400" i="1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1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33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34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5" name="Google Shape;4460;p30"/>
          <p:cNvGrpSpPr/>
          <p:nvPr/>
        </p:nvGrpSpPr>
        <p:grpSpPr>
          <a:xfrm>
            <a:off x="7024385" y="1998070"/>
            <a:ext cx="4473830" cy="2105961"/>
            <a:chOff x="5017875" y="2288075"/>
            <a:chExt cx="3773750" cy="2105961"/>
          </a:xfrm>
        </p:grpSpPr>
        <p:sp>
          <p:nvSpPr>
            <p:cNvPr id="36" name="Google Shape;4462;p30"/>
            <p:cNvSpPr txBox="1"/>
            <p:nvPr/>
          </p:nvSpPr>
          <p:spPr>
            <a:xfrm>
              <a:off x="6897791" y="3855236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Pawarta langsung, apa anane, ditulis kanthi ringkes.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7" name="Google Shape;4463;p30"/>
            <p:cNvSpPr txBox="1"/>
            <p:nvPr/>
          </p:nvSpPr>
          <p:spPr>
            <a:xfrm>
              <a:off x="6421307" y="3331350"/>
              <a:ext cx="2370318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i="1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Straight News</a:t>
              </a:r>
              <a:endParaRPr sz="2400" i="1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8" name="Google Shape;4464;p30"/>
            <p:cNvGrpSpPr/>
            <p:nvPr/>
          </p:nvGrpSpPr>
          <p:grpSpPr>
            <a:xfrm>
              <a:off x="7489770" y="3023865"/>
              <a:ext cx="323060" cy="275308"/>
              <a:chOff x="5364291" y="1379273"/>
              <a:chExt cx="372060" cy="316992"/>
            </a:xfrm>
          </p:grpSpPr>
          <p:sp>
            <p:nvSpPr>
              <p:cNvPr id="40" name="Google Shape;4465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</p:sp>
          <p:sp>
            <p:nvSpPr>
              <p:cNvPr id="41" name="Google Shape;4466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" name="Google Shape;4467;p30"/>
            <p:cNvSpPr/>
            <p:nvPr/>
          </p:nvSpPr>
          <p:spPr>
            <a:xfrm flipH="1">
              <a:off x="5017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83346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859" y="1018801"/>
            <a:ext cx="10515600" cy="53685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 smtClean="0"/>
              <a:t>Struktur</a:t>
            </a:r>
            <a:r>
              <a:rPr lang="en-US" sz="2400" dirty="0" smtClean="0"/>
              <a:t> </a:t>
            </a:r>
            <a:r>
              <a:rPr lang="en-US" sz="2400" dirty="0" err="1" smtClean="0"/>
              <a:t>Pawarta</a:t>
            </a:r>
            <a:endParaRPr lang="en-US" sz="2400" dirty="0" smtClean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4" name="Google Shape;4923;p33"/>
          <p:cNvGrpSpPr/>
          <p:nvPr/>
        </p:nvGrpSpPr>
        <p:grpSpPr>
          <a:xfrm>
            <a:off x="5215930" y="1939096"/>
            <a:ext cx="1832566" cy="1488579"/>
            <a:chOff x="1405457" y="3817287"/>
            <a:chExt cx="620561" cy="543718"/>
          </a:xfrm>
        </p:grpSpPr>
        <p:sp>
          <p:nvSpPr>
            <p:cNvPr id="5" name="Google Shape;4924;p33"/>
            <p:cNvSpPr/>
            <p:nvPr/>
          </p:nvSpPr>
          <p:spPr>
            <a:xfrm>
              <a:off x="1477985" y="4145951"/>
              <a:ext cx="449454" cy="75418"/>
            </a:xfrm>
            <a:custGeom>
              <a:avLst/>
              <a:gdLst/>
              <a:ahLst/>
              <a:cxnLst/>
              <a:rect l="l" t="t" r="r" b="b"/>
              <a:pathLst>
                <a:path w="29309" h="4918" extrusionOk="0">
                  <a:moveTo>
                    <a:pt x="27544" y="725"/>
                  </a:moveTo>
                  <a:cubicBezTo>
                    <a:pt x="27680" y="1042"/>
                    <a:pt x="27838" y="1313"/>
                    <a:pt x="28042" y="1585"/>
                  </a:cubicBezTo>
                  <a:cubicBezTo>
                    <a:pt x="28065" y="1630"/>
                    <a:pt x="28087" y="1630"/>
                    <a:pt x="28110" y="1653"/>
                  </a:cubicBezTo>
                  <a:cubicBezTo>
                    <a:pt x="27635" y="1721"/>
                    <a:pt x="27137" y="1766"/>
                    <a:pt x="26661" y="1811"/>
                  </a:cubicBezTo>
                  <a:cubicBezTo>
                    <a:pt x="26594" y="1607"/>
                    <a:pt x="26526" y="1381"/>
                    <a:pt x="26435" y="1177"/>
                  </a:cubicBezTo>
                  <a:cubicBezTo>
                    <a:pt x="26390" y="1064"/>
                    <a:pt x="26345" y="929"/>
                    <a:pt x="26299" y="838"/>
                  </a:cubicBezTo>
                  <a:cubicBezTo>
                    <a:pt x="26707" y="793"/>
                    <a:pt x="27114" y="747"/>
                    <a:pt x="27544" y="725"/>
                  </a:cubicBezTo>
                  <a:close/>
                  <a:moveTo>
                    <a:pt x="25915" y="861"/>
                  </a:moveTo>
                  <a:cubicBezTo>
                    <a:pt x="25960" y="1223"/>
                    <a:pt x="26231" y="1562"/>
                    <a:pt x="26412" y="1856"/>
                  </a:cubicBezTo>
                  <a:cubicBezTo>
                    <a:pt x="26050" y="1879"/>
                    <a:pt x="25688" y="1924"/>
                    <a:pt x="25304" y="1970"/>
                  </a:cubicBezTo>
                  <a:cubicBezTo>
                    <a:pt x="25326" y="1630"/>
                    <a:pt x="25304" y="1223"/>
                    <a:pt x="25100" y="929"/>
                  </a:cubicBezTo>
                  <a:cubicBezTo>
                    <a:pt x="25371" y="906"/>
                    <a:pt x="25643" y="883"/>
                    <a:pt x="25915" y="861"/>
                  </a:cubicBezTo>
                  <a:close/>
                  <a:moveTo>
                    <a:pt x="24760" y="974"/>
                  </a:moveTo>
                  <a:cubicBezTo>
                    <a:pt x="24783" y="1132"/>
                    <a:pt x="24873" y="1291"/>
                    <a:pt x="24919" y="1449"/>
                  </a:cubicBezTo>
                  <a:cubicBezTo>
                    <a:pt x="24987" y="1630"/>
                    <a:pt x="25032" y="1811"/>
                    <a:pt x="25055" y="1992"/>
                  </a:cubicBezTo>
                  <a:cubicBezTo>
                    <a:pt x="24625" y="2037"/>
                    <a:pt x="24217" y="2083"/>
                    <a:pt x="23810" y="2128"/>
                  </a:cubicBezTo>
                  <a:cubicBezTo>
                    <a:pt x="23765" y="1789"/>
                    <a:pt x="23719" y="1426"/>
                    <a:pt x="23606" y="1087"/>
                  </a:cubicBezTo>
                  <a:cubicBezTo>
                    <a:pt x="23991" y="1042"/>
                    <a:pt x="24376" y="996"/>
                    <a:pt x="24760" y="974"/>
                  </a:cubicBezTo>
                  <a:close/>
                  <a:moveTo>
                    <a:pt x="23199" y="1110"/>
                  </a:moveTo>
                  <a:cubicBezTo>
                    <a:pt x="23244" y="1472"/>
                    <a:pt x="23335" y="1856"/>
                    <a:pt x="23448" y="2173"/>
                  </a:cubicBezTo>
                  <a:cubicBezTo>
                    <a:pt x="23086" y="2219"/>
                    <a:pt x="22723" y="2264"/>
                    <a:pt x="22361" y="2286"/>
                  </a:cubicBezTo>
                  <a:cubicBezTo>
                    <a:pt x="22339" y="1924"/>
                    <a:pt x="22248" y="1540"/>
                    <a:pt x="22090" y="1223"/>
                  </a:cubicBezTo>
                  <a:cubicBezTo>
                    <a:pt x="22452" y="1177"/>
                    <a:pt x="22814" y="1155"/>
                    <a:pt x="23199" y="1110"/>
                  </a:cubicBezTo>
                  <a:close/>
                  <a:moveTo>
                    <a:pt x="21660" y="1270"/>
                  </a:moveTo>
                  <a:lnTo>
                    <a:pt x="21660" y="1270"/>
                  </a:lnTo>
                  <a:cubicBezTo>
                    <a:pt x="21773" y="1631"/>
                    <a:pt x="21909" y="1970"/>
                    <a:pt x="21999" y="2332"/>
                  </a:cubicBezTo>
                  <a:cubicBezTo>
                    <a:pt x="21592" y="2377"/>
                    <a:pt x="21207" y="2422"/>
                    <a:pt x="20822" y="2467"/>
                  </a:cubicBezTo>
                  <a:cubicBezTo>
                    <a:pt x="20913" y="2105"/>
                    <a:pt x="20936" y="1698"/>
                    <a:pt x="20800" y="1359"/>
                  </a:cubicBezTo>
                  <a:cubicBezTo>
                    <a:pt x="21087" y="1314"/>
                    <a:pt x="21373" y="1292"/>
                    <a:pt x="21660" y="1270"/>
                  </a:cubicBezTo>
                  <a:close/>
                  <a:moveTo>
                    <a:pt x="20460" y="1381"/>
                  </a:moveTo>
                  <a:cubicBezTo>
                    <a:pt x="20528" y="1743"/>
                    <a:pt x="20596" y="2083"/>
                    <a:pt x="20573" y="2445"/>
                  </a:cubicBezTo>
                  <a:cubicBezTo>
                    <a:pt x="20573" y="2467"/>
                    <a:pt x="20573" y="2467"/>
                    <a:pt x="20573" y="2490"/>
                  </a:cubicBezTo>
                  <a:cubicBezTo>
                    <a:pt x="20143" y="2535"/>
                    <a:pt x="19713" y="2581"/>
                    <a:pt x="19283" y="2626"/>
                  </a:cubicBezTo>
                  <a:cubicBezTo>
                    <a:pt x="19261" y="2264"/>
                    <a:pt x="19283" y="1879"/>
                    <a:pt x="19170" y="1517"/>
                  </a:cubicBezTo>
                  <a:cubicBezTo>
                    <a:pt x="19600" y="1472"/>
                    <a:pt x="20030" y="1426"/>
                    <a:pt x="20460" y="1381"/>
                  </a:cubicBezTo>
                  <a:close/>
                  <a:moveTo>
                    <a:pt x="18763" y="1562"/>
                  </a:moveTo>
                  <a:cubicBezTo>
                    <a:pt x="18763" y="1924"/>
                    <a:pt x="18853" y="2309"/>
                    <a:pt x="18921" y="2671"/>
                  </a:cubicBezTo>
                  <a:cubicBezTo>
                    <a:pt x="17993" y="2762"/>
                    <a:pt x="17043" y="2875"/>
                    <a:pt x="16092" y="2965"/>
                  </a:cubicBezTo>
                  <a:cubicBezTo>
                    <a:pt x="16160" y="2603"/>
                    <a:pt x="16160" y="2196"/>
                    <a:pt x="16002" y="1856"/>
                  </a:cubicBezTo>
                  <a:cubicBezTo>
                    <a:pt x="16341" y="1811"/>
                    <a:pt x="16681" y="1789"/>
                    <a:pt x="16998" y="1743"/>
                  </a:cubicBezTo>
                  <a:cubicBezTo>
                    <a:pt x="17043" y="2015"/>
                    <a:pt x="17111" y="2286"/>
                    <a:pt x="17111" y="2581"/>
                  </a:cubicBezTo>
                  <a:cubicBezTo>
                    <a:pt x="17111" y="2671"/>
                    <a:pt x="17192" y="2724"/>
                    <a:pt x="17265" y="2724"/>
                  </a:cubicBezTo>
                  <a:cubicBezTo>
                    <a:pt x="17321" y="2724"/>
                    <a:pt x="17373" y="2694"/>
                    <a:pt x="17382" y="2626"/>
                  </a:cubicBezTo>
                  <a:cubicBezTo>
                    <a:pt x="17428" y="2309"/>
                    <a:pt x="17450" y="1992"/>
                    <a:pt x="17382" y="1698"/>
                  </a:cubicBezTo>
                  <a:cubicBezTo>
                    <a:pt x="17835" y="1653"/>
                    <a:pt x="18288" y="1607"/>
                    <a:pt x="18763" y="1562"/>
                  </a:cubicBezTo>
                  <a:close/>
                  <a:moveTo>
                    <a:pt x="15685" y="1902"/>
                  </a:moveTo>
                  <a:cubicBezTo>
                    <a:pt x="15775" y="2286"/>
                    <a:pt x="15821" y="2626"/>
                    <a:pt x="15798" y="3011"/>
                  </a:cubicBezTo>
                  <a:cubicBezTo>
                    <a:pt x="15300" y="3056"/>
                    <a:pt x="14802" y="3124"/>
                    <a:pt x="14327" y="3169"/>
                  </a:cubicBezTo>
                  <a:cubicBezTo>
                    <a:pt x="14327" y="2807"/>
                    <a:pt x="14350" y="2467"/>
                    <a:pt x="14282" y="2128"/>
                  </a:cubicBezTo>
                  <a:cubicBezTo>
                    <a:pt x="14282" y="2105"/>
                    <a:pt x="14282" y="2083"/>
                    <a:pt x="14282" y="2060"/>
                  </a:cubicBezTo>
                  <a:cubicBezTo>
                    <a:pt x="14734" y="2015"/>
                    <a:pt x="15210" y="1947"/>
                    <a:pt x="15685" y="1902"/>
                  </a:cubicBezTo>
                  <a:close/>
                  <a:moveTo>
                    <a:pt x="14010" y="2105"/>
                  </a:moveTo>
                  <a:lnTo>
                    <a:pt x="14010" y="2105"/>
                  </a:lnTo>
                  <a:cubicBezTo>
                    <a:pt x="13988" y="2128"/>
                    <a:pt x="13988" y="2128"/>
                    <a:pt x="13988" y="2151"/>
                  </a:cubicBezTo>
                  <a:cubicBezTo>
                    <a:pt x="13965" y="2513"/>
                    <a:pt x="13988" y="2852"/>
                    <a:pt x="14033" y="3214"/>
                  </a:cubicBezTo>
                  <a:cubicBezTo>
                    <a:pt x="13512" y="3260"/>
                    <a:pt x="12992" y="3328"/>
                    <a:pt x="12494" y="3373"/>
                  </a:cubicBezTo>
                  <a:cubicBezTo>
                    <a:pt x="12516" y="3101"/>
                    <a:pt x="12562" y="2807"/>
                    <a:pt x="12449" y="2535"/>
                  </a:cubicBezTo>
                  <a:cubicBezTo>
                    <a:pt x="12426" y="2467"/>
                    <a:pt x="12369" y="2434"/>
                    <a:pt x="12310" y="2434"/>
                  </a:cubicBezTo>
                  <a:cubicBezTo>
                    <a:pt x="12251" y="2434"/>
                    <a:pt x="12188" y="2467"/>
                    <a:pt x="12154" y="2535"/>
                  </a:cubicBezTo>
                  <a:cubicBezTo>
                    <a:pt x="12041" y="2830"/>
                    <a:pt x="12086" y="3124"/>
                    <a:pt x="12132" y="3418"/>
                  </a:cubicBezTo>
                  <a:cubicBezTo>
                    <a:pt x="11656" y="3463"/>
                    <a:pt x="11204" y="3531"/>
                    <a:pt x="10751" y="3576"/>
                  </a:cubicBezTo>
                  <a:cubicBezTo>
                    <a:pt x="10706" y="3237"/>
                    <a:pt x="10683" y="2852"/>
                    <a:pt x="10593" y="2513"/>
                  </a:cubicBezTo>
                  <a:cubicBezTo>
                    <a:pt x="11724" y="2377"/>
                    <a:pt x="12879" y="2241"/>
                    <a:pt x="14010" y="2105"/>
                  </a:cubicBezTo>
                  <a:close/>
                  <a:moveTo>
                    <a:pt x="10366" y="2535"/>
                  </a:moveTo>
                  <a:cubicBezTo>
                    <a:pt x="10366" y="2897"/>
                    <a:pt x="10434" y="3260"/>
                    <a:pt x="10480" y="3599"/>
                  </a:cubicBezTo>
                  <a:cubicBezTo>
                    <a:pt x="10072" y="3644"/>
                    <a:pt x="9665" y="3690"/>
                    <a:pt x="9257" y="3735"/>
                  </a:cubicBezTo>
                  <a:cubicBezTo>
                    <a:pt x="9257" y="3395"/>
                    <a:pt x="9280" y="3033"/>
                    <a:pt x="9212" y="2694"/>
                  </a:cubicBezTo>
                  <a:cubicBezTo>
                    <a:pt x="9597" y="2649"/>
                    <a:pt x="9982" y="2581"/>
                    <a:pt x="10366" y="2535"/>
                  </a:cubicBezTo>
                  <a:close/>
                  <a:moveTo>
                    <a:pt x="8873" y="2716"/>
                  </a:moveTo>
                  <a:lnTo>
                    <a:pt x="8873" y="2716"/>
                  </a:lnTo>
                  <a:cubicBezTo>
                    <a:pt x="8805" y="3079"/>
                    <a:pt x="8827" y="3418"/>
                    <a:pt x="8850" y="3780"/>
                  </a:cubicBezTo>
                  <a:cubicBezTo>
                    <a:pt x="8399" y="3825"/>
                    <a:pt x="7970" y="3870"/>
                    <a:pt x="7518" y="3916"/>
                  </a:cubicBezTo>
                  <a:lnTo>
                    <a:pt x="7518" y="3916"/>
                  </a:lnTo>
                  <a:cubicBezTo>
                    <a:pt x="7525" y="3915"/>
                    <a:pt x="7537" y="3910"/>
                    <a:pt x="7537" y="3893"/>
                  </a:cubicBezTo>
                  <a:cubicBezTo>
                    <a:pt x="7605" y="3576"/>
                    <a:pt x="7741" y="3214"/>
                    <a:pt x="7741" y="2852"/>
                  </a:cubicBezTo>
                  <a:cubicBezTo>
                    <a:pt x="8126" y="2830"/>
                    <a:pt x="8488" y="2762"/>
                    <a:pt x="8873" y="2716"/>
                  </a:cubicBezTo>
                  <a:close/>
                  <a:moveTo>
                    <a:pt x="7356" y="2897"/>
                  </a:moveTo>
                  <a:lnTo>
                    <a:pt x="7356" y="2897"/>
                  </a:lnTo>
                  <a:cubicBezTo>
                    <a:pt x="7266" y="3214"/>
                    <a:pt x="7288" y="3554"/>
                    <a:pt x="7266" y="3871"/>
                  </a:cubicBezTo>
                  <a:cubicBezTo>
                    <a:pt x="7266" y="3893"/>
                    <a:pt x="7266" y="3916"/>
                    <a:pt x="7288" y="3939"/>
                  </a:cubicBezTo>
                  <a:cubicBezTo>
                    <a:pt x="7198" y="3939"/>
                    <a:pt x="7107" y="3961"/>
                    <a:pt x="7017" y="3961"/>
                  </a:cubicBezTo>
                  <a:cubicBezTo>
                    <a:pt x="6609" y="4006"/>
                    <a:pt x="6202" y="4029"/>
                    <a:pt x="5795" y="4052"/>
                  </a:cubicBezTo>
                  <a:cubicBezTo>
                    <a:pt x="5795" y="3984"/>
                    <a:pt x="5795" y="3939"/>
                    <a:pt x="5795" y="3871"/>
                  </a:cubicBezTo>
                  <a:cubicBezTo>
                    <a:pt x="5840" y="3667"/>
                    <a:pt x="5908" y="3486"/>
                    <a:pt x="5931" y="3282"/>
                  </a:cubicBezTo>
                  <a:cubicBezTo>
                    <a:pt x="5931" y="3188"/>
                    <a:pt x="5851" y="3134"/>
                    <a:pt x="5772" y="3134"/>
                  </a:cubicBezTo>
                  <a:cubicBezTo>
                    <a:pt x="5718" y="3134"/>
                    <a:pt x="5664" y="3159"/>
                    <a:pt x="5636" y="3214"/>
                  </a:cubicBezTo>
                  <a:cubicBezTo>
                    <a:pt x="5478" y="3463"/>
                    <a:pt x="5455" y="3780"/>
                    <a:pt x="5478" y="4074"/>
                  </a:cubicBezTo>
                  <a:cubicBezTo>
                    <a:pt x="5025" y="4120"/>
                    <a:pt x="4550" y="4142"/>
                    <a:pt x="4097" y="4165"/>
                  </a:cubicBezTo>
                  <a:cubicBezTo>
                    <a:pt x="4120" y="3916"/>
                    <a:pt x="4165" y="3644"/>
                    <a:pt x="4075" y="3395"/>
                  </a:cubicBezTo>
                  <a:cubicBezTo>
                    <a:pt x="4052" y="3339"/>
                    <a:pt x="4001" y="3311"/>
                    <a:pt x="3953" y="3311"/>
                  </a:cubicBezTo>
                  <a:cubicBezTo>
                    <a:pt x="3905" y="3311"/>
                    <a:pt x="3860" y="3339"/>
                    <a:pt x="3848" y="3395"/>
                  </a:cubicBezTo>
                  <a:cubicBezTo>
                    <a:pt x="3758" y="3644"/>
                    <a:pt x="3803" y="3939"/>
                    <a:pt x="3826" y="4188"/>
                  </a:cubicBezTo>
                  <a:cubicBezTo>
                    <a:pt x="3284" y="4233"/>
                    <a:pt x="2743" y="4278"/>
                    <a:pt x="2201" y="4323"/>
                  </a:cubicBezTo>
                  <a:lnTo>
                    <a:pt x="2201" y="4323"/>
                  </a:lnTo>
                  <a:cubicBezTo>
                    <a:pt x="2219" y="4320"/>
                    <a:pt x="2219" y="4299"/>
                    <a:pt x="2219" y="4278"/>
                  </a:cubicBezTo>
                  <a:cubicBezTo>
                    <a:pt x="2242" y="4120"/>
                    <a:pt x="2242" y="3961"/>
                    <a:pt x="2242" y="3803"/>
                  </a:cubicBezTo>
                  <a:cubicBezTo>
                    <a:pt x="2264" y="3667"/>
                    <a:pt x="2264" y="3531"/>
                    <a:pt x="2196" y="3395"/>
                  </a:cubicBezTo>
                  <a:cubicBezTo>
                    <a:pt x="3916" y="3260"/>
                    <a:pt x="5636" y="3101"/>
                    <a:pt x="7356" y="2897"/>
                  </a:cubicBezTo>
                  <a:close/>
                  <a:moveTo>
                    <a:pt x="2038" y="3418"/>
                  </a:moveTo>
                  <a:lnTo>
                    <a:pt x="2038" y="3418"/>
                  </a:lnTo>
                  <a:cubicBezTo>
                    <a:pt x="1970" y="3531"/>
                    <a:pt x="1970" y="3667"/>
                    <a:pt x="1993" y="3803"/>
                  </a:cubicBezTo>
                  <a:cubicBezTo>
                    <a:pt x="1993" y="3961"/>
                    <a:pt x="2015" y="4120"/>
                    <a:pt x="2015" y="4278"/>
                  </a:cubicBezTo>
                  <a:cubicBezTo>
                    <a:pt x="2015" y="4301"/>
                    <a:pt x="2038" y="4323"/>
                    <a:pt x="2038" y="4346"/>
                  </a:cubicBezTo>
                  <a:cubicBezTo>
                    <a:pt x="1608" y="4391"/>
                    <a:pt x="1178" y="4459"/>
                    <a:pt x="770" y="4527"/>
                  </a:cubicBezTo>
                  <a:cubicBezTo>
                    <a:pt x="816" y="4346"/>
                    <a:pt x="861" y="4165"/>
                    <a:pt x="884" y="3961"/>
                  </a:cubicBezTo>
                  <a:cubicBezTo>
                    <a:pt x="929" y="3803"/>
                    <a:pt x="951" y="3644"/>
                    <a:pt x="974" y="3486"/>
                  </a:cubicBezTo>
                  <a:cubicBezTo>
                    <a:pt x="1314" y="3463"/>
                    <a:pt x="1676" y="3441"/>
                    <a:pt x="2038" y="3418"/>
                  </a:cubicBezTo>
                  <a:close/>
                  <a:moveTo>
                    <a:pt x="27549" y="0"/>
                  </a:moveTo>
                  <a:cubicBezTo>
                    <a:pt x="27434" y="0"/>
                    <a:pt x="27311" y="95"/>
                    <a:pt x="27340" y="227"/>
                  </a:cubicBezTo>
                  <a:cubicBezTo>
                    <a:pt x="23946" y="408"/>
                    <a:pt x="20528" y="883"/>
                    <a:pt x="17133" y="1291"/>
                  </a:cubicBezTo>
                  <a:cubicBezTo>
                    <a:pt x="17111" y="1291"/>
                    <a:pt x="17065" y="1291"/>
                    <a:pt x="17043" y="1313"/>
                  </a:cubicBezTo>
                  <a:cubicBezTo>
                    <a:pt x="15979" y="1449"/>
                    <a:pt x="14893" y="1562"/>
                    <a:pt x="13806" y="1675"/>
                  </a:cubicBezTo>
                  <a:cubicBezTo>
                    <a:pt x="9529" y="2083"/>
                    <a:pt x="5184" y="2467"/>
                    <a:pt x="906" y="3124"/>
                  </a:cubicBezTo>
                  <a:cubicBezTo>
                    <a:pt x="854" y="3072"/>
                    <a:pt x="779" y="3044"/>
                    <a:pt x="706" y="3044"/>
                  </a:cubicBezTo>
                  <a:cubicBezTo>
                    <a:pt x="619" y="3044"/>
                    <a:pt x="536" y="3083"/>
                    <a:pt x="499" y="3169"/>
                  </a:cubicBezTo>
                  <a:cubicBezTo>
                    <a:pt x="499" y="3169"/>
                    <a:pt x="499" y="3192"/>
                    <a:pt x="499" y="3192"/>
                  </a:cubicBezTo>
                  <a:cubicBezTo>
                    <a:pt x="386" y="3237"/>
                    <a:pt x="363" y="3350"/>
                    <a:pt x="431" y="3441"/>
                  </a:cubicBezTo>
                  <a:cubicBezTo>
                    <a:pt x="386" y="3599"/>
                    <a:pt x="386" y="3735"/>
                    <a:pt x="386" y="3893"/>
                  </a:cubicBezTo>
                  <a:cubicBezTo>
                    <a:pt x="363" y="4120"/>
                    <a:pt x="363" y="4369"/>
                    <a:pt x="363" y="4595"/>
                  </a:cubicBezTo>
                  <a:cubicBezTo>
                    <a:pt x="273" y="4618"/>
                    <a:pt x="182" y="4640"/>
                    <a:pt x="91" y="4663"/>
                  </a:cubicBezTo>
                  <a:cubicBezTo>
                    <a:pt x="1" y="4685"/>
                    <a:pt x="24" y="4799"/>
                    <a:pt x="114" y="4821"/>
                  </a:cubicBezTo>
                  <a:cubicBezTo>
                    <a:pt x="227" y="4844"/>
                    <a:pt x="340" y="4844"/>
                    <a:pt x="454" y="4844"/>
                  </a:cubicBezTo>
                  <a:cubicBezTo>
                    <a:pt x="480" y="4870"/>
                    <a:pt x="514" y="4881"/>
                    <a:pt x="547" y="4881"/>
                  </a:cubicBezTo>
                  <a:cubicBezTo>
                    <a:pt x="571" y="4881"/>
                    <a:pt x="593" y="4876"/>
                    <a:pt x="612" y="4866"/>
                  </a:cubicBezTo>
                  <a:cubicBezTo>
                    <a:pt x="1046" y="4902"/>
                    <a:pt x="1483" y="4918"/>
                    <a:pt x="1922" y="4918"/>
                  </a:cubicBezTo>
                  <a:cubicBezTo>
                    <a:pt x="3154" y="4918"/>
                    <a:pt x="4401" y="4796"/>
                    <a:pt x="5636" y="4663"/>
                  </a:cubicBezTo>
                  <a:lnTo>
                    <a:pt x="5704" y="4663"/>
                  </a:lnTo>
                  <a:cubicBezTo>
                    <a:pt x="6247" y="4595"/>
                    <a:pt x="6768" y="4550"/>
                    <a:pt x="7288" y="4504"/>
                  </a:cubicBezTo>
                  <a:cubicBezTo>
                    <a:pt x="9687" y="4278"/>
                    <a:pt x="12086" y="4006"/>
                    <a:pt x="14463" y="3758"/>
                  </a:cubicBezTo>
                  <a:cubicBezTo>
                    <a:pt x="19329" y="3192"/>
                    <a:pt x="24172" y="2558"/>
                    <a:pt x="29015" y="2015"/>
                  </a:cubicBezTo>
                  <a:cubicBezTo>
                    <a:pt x="29295" y="1972"/>
                    <a:pt x="29309" y="1559"/>
                    <a:pt x="29055" y="1559"/>
                  </a:cubicBezTo>
                  <a:cubicBezTo>
                    <a:pt x="29042" y="1559"/>
                    <a:pt x="29029" y="1560"/>
                    <a:pt x="29015" y="1562"/>
                  </a:cubicBezTo>
                  <a:cubicBezTo>
                    <a:pt x="28857" y="1562"/>
                    <a:pt x="28698" y="1585"/>
                    <a:pt x="28563" y="1607"/>
                  </a:cubicBezTo>
                  <a:cubicBezTo>
                    <a:pt x="28653" y="1494"/>
                    <a:pt x="28676" y="1336"/>
                    <a:pt x="28517" y="1200"/>
                  </a:cubicBezTo>
                  <a:cubicBezTo>
                    <a:pt x="28200" y="883"/>
                    <a:pt x="27929" y="521"/>
                    <a:pt x="27702" y="91"/>
                  </a:cubicBezTo>
                  <a:cubicBezTo>
                    <a:pt x="27671" y="28"/>
                    <a:pt x="27611" y="0"/>
                    <a:pt x="2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925;p33"/>
            <p:cNvSpPr/>
            <p:nvPr/>
          </p:nvSpPr>
          <p:spPr>
            <a:xfrm>
              <a:off x="1843066" y="4188287"/>
              <a:ext cx="112467" cy="101579"/>
            </a:xfrm>
            <a:custGeom>
              <a:avLst/>
              <a:gdLst/>
              <a:ahLst/>
              <a:cxnLst/>
              <a:rect l="l" t="t" r="r" b="b"/>
              <a:pathLst>
                <a:path w="7334" h="6624" extrusionOk="0">
                  <a:moveTo>
                    <a:pt x="4686" y="567"/>
                  </a:moveTo>
                  <a:cubicBezTo>
                    <a:pt x="4799" y="748"/>
                    <a:pt x="4889" y="906"/>
                    <a:pt x="4957" y="1087"/>
                  </a:cubicBezTo>
                  <a:cubicBezTo>
                    <a:pt x="4572" y="1110"/>
                    <a:pt x="4188" y="1178"/>
                    <a:pt x="3780" y="1245"/>
                  </a:cubicBezTo>
                  <a:cubicBezTo>
                    <a:pt x="3712" y="1110"/>
                    <a:pt x="3645" y="951"/>
                    <a:pt x="3577" y="815"/>
                  </a:cubicBezTo>
                  <a:cubicBezTo>
                    <a:pt x="3961" y="748"/>
                    <a:pt x="4323" y="657"/>
                    <a:pt x="4686" y="567"/>
                  </a:cubicBezTo>
                  <a:close/>
                  <a:moveTo>
                    <a:pt x="3350" y="838"/>
                  </a:moveTo>
                  <a:cubicBezTo>
                    <a:pt x="3418" y="997"/>
                    <a:pt x="3463" y="1155"/>
                    <a:pt x="3531" y="1313"/>
                  </a:cubicBezTo>
                  <a:cubicBezTo>
                    <a:pt x="3328" y="1359"/>
                    <a:pt x="3124" y="1404"/>
                    <a:pt x="2898" y="1449"/>
                  </a:cubicBezTo>
                  <a:cubicBezTo>
                    <a:pt x="2852" y="1268"/>
                    <a:pt x="2785" y="1110"/>
                    <a:pt x="2739" y="929"/>
                  </a:cubicBezTo>
                  <a:cubicBezTo>
                    <a:pt x="2943" y="906"/>
                    <a:pt x="3147" y="883"/>
                    <a:pt x="3350" y="838"/>
                  </a:cubicBezTo>
                  <a:close/>
                  <a:moveTo>
                    <a:pt x="2445" y="974"/>
                  </a:moveTo>
                  <a:cubicBezTo>
                    <a:pt x="2490" y="1155"/>
                    <a:pt x="2558" y="1336"/>
                    <a:pt x="2603" y="1517"/>
                  </a:cubicBezTo>
                  <a:cubicBezTo>
                    <a:pt x="2219" y="1608"/>
                    <a:pt x="1857" y="1698"/>
                    <a:pt x="1472" y="1811"/>
                  </a:cubicBezTo>
                  <a:cubicBezTo>
                    <a:pt x="1404" y="1562"/>
                    <a:pt x="1336" y="1336"/>
                    <a:pt x="1268" y="1087"/>
                  </a:cubicBezTo>
                  <a:cubicBezTo>
                    <a:pt x="1653" y="1042"/>
                    <a:pt x="2060" y="1019"/>
                    <a:pt x="2445" y="974"/>
                  </a:cubicBezTo>
                  <a:close/>
                  <a:moveTo>
                    <a:pt x="1042" y="1087"/>
                  </a:moveTo>
                  <a:cubicBezTo>
                    <a:pt x="1087" y="1359"/>
                    <a:pt x="1132" y="1608"/>
                    <a:pt x="1200" y="1879"/>
                  </a:cubicBezTo>
                  <a:cubicBezTo>
                    <a:pt x="1019" y="1924"/>
                    <a:pt x="861" y="1947"/>
                    <a:pt x="680" y="1992"/>
                  </a:cubicBezTo>
                  <a:cubicBezTo>
                    <a:pt x="567" y="1653"/>
                    <a:pt x="521" y="1359"/>
                    <a:pt x="634" y="1155"/>
                  </a:cubicBezTo>
                  <a:cubicBezTo>
                    <a:pt x="634" y="1132"/>
                    <a:pt x="634" y="1132"/>
                    <a:pt x="634" y="1110"/>
                  </a:cubicBezTo>
                  <a:lnTo>
                    <a:pt x="657" y="1110"/>
                  </a:lnTo>
                  <a:cubicBezTo>
                    <a:pt x="793" y="1110"/>
                    <a:pt x="929" y="1110"/>
                    <a:pt x="1042" y="1087"/>
                  </a:cubicBezTo>
                  <a:close/>
                  <a:moveTo>
                    <a:pt x="5138" y="1404"/>
                  </a:moveTo>
                  <a:cubicBezTo>
                    <a:pt x="5184" y="1540"/>
                    <a:pt x="5229" y="1653"/>
                    <a:pt x="5297" y="1789"/>
                  </a:cubicBezTo>
                  <a:cubicBezTo>
                    <a:pt x="4912" y="1834"/>
                    <a:pt x="4527" y="1924"/>
                    <a:pt x="4142" y="2038"/>
                  </a:cubicBezTo>
                  <a:cubicBezTo>
                    <a:pt x="4097" y="1924"/>
                    <a:pt x="4052" y="1811"/>
                    <a:pt x="3984" y="1698"/>
                  </a:cubicBezTo>
                  <a:cubicBezTo>
                    <a:pt x="4369" y="1608"/>
                    <a:pt x="4754" y="1517"/>
                    <a:pt x="5138" y="1404"/>
                  </a:cubicBezTo>
                  <a:close/>
                  <a:moveTo>
                    <a:pt x="3690" y="1766"/>
                  </a:moveTo>
                  <a:cubicBezTo>
                    <a:pt x="3735" y="1879"/>
                    <a:pt x="3780" y="1992"/>
                    <a:pt x="3826" y="2128"/>
                  </a:cubicBezTo>
                  <a:cubicBezTo>
                    <a:pt x="3622" y="2173"/>
                    <a:pt x="3418" y="2241"/>
                    <a:pt x="3215" y="2309"/>
                  </a:cubicBezTo>
                  <a:cubicBezTo>
                    <a:pt x="3147" y="2173"/>
                    <a:pt x="3101" y="2015"/>
                    <a:pt x="3056" y="1857"/>
                  </a:cubicBezTo>
                  <a:cubicBezTo>
                    <a:pt x="3282" y="1834"/>
                    <a:pt x="3486" y="1789"/>
                    <a:pt x="3690" y="1766"/>
                  </a:cubicBezTo>
                  <a:close/>
                  <a:moveTo>
                    <a:pt x="2717" y="1924"/>
                  </a:moveTo>
                  <a:cubicBezTo>
                    <a:pt x="2762" y="2083"/>
                    <a:pt x="2807" y="2264"/>
                    <a:pt x="2852" y="2422"/>
                  </a:cubicBezTo>
                  <a:cubicBezTo>
                    <a:pt x="2513" y="2558"/>
                    <a:pt x="2151" y="2671"/>
                    <a:pt x="1811" y="2784"/>
                  </a:cubicBezTo>
                  <a:cubicBezTo>
                    <a:pt x="1721" y="2558"/>
                    <a:pt x="1653" y="2309"/>
                    <a:pt x="1562" y="2083"/>
                  </a:cubicBezTo>
                  <a:cubicBezTo>
                    <a:pt x="1947" y="2015"/>
                    <a:pt x="2332" y="1970"/>
                    <a:pt x="2717" y="1924"/>
                  </a:cubicBezTo>
                  <a:close/>
                  <a:moveTo>
                    <a:pt x="1246" y="2105"/>
                  </a:moveTo>
                  <a:cubicBezTo>
                    <a:pt x="1313" y="2377"/>
                    <a:pt x="1381" y="2649"/>
                    <a:pt x="1449" y="2920"/>
                  </a:cubicBezTo>
                  <a:cubicBezTo>
                    <a:pt x="1336" y="2965"/>
                    <a:pt x="1246" y="2988"/>
                    <a:pt x="1132" y="3033"/>
                  </a:cubicBezTo>
                  <a:cubicBezTo>
                    <a:pt x="997" y="2762"/>
                    <a:pt x="861" y="2468"/>
                    <a:pt x="748" y="2196"/>
                  </a:cubicBezTo>
                  <a:cubicBezTo>
                    <a:pt x="906" y="2151"/>
                    <a:pt x="1064" y="2128"/>
                    <a:pt x="1246" y="2105"/>
                  </a:cubicBezTo>
                  <a:close/>
                  <a:moveTo>
                    <a:pt x="5365" y="1992"/>
                  </a:moveTo>
                  <a:cubicBezTo>
                    <a:pt x="5478" y="2287"/>
                    <a:pt x="5591" y="2558"/>
                    <a:pt x="5704" y="2830"/>
                  </a:cubicBezTo>
                  <a:lnTo>
                    <a:pt x="5704" y="2852"/>
                  </a:lnTo>
                  <a:cubicBezTo>
                    <a:pt x="5704" y="2852"/>
                    <a:pt x="5704" y="2875"/>
                    <a:pt x="5704" y="2875"/>
                  </a:cubicBezTo>
                  <a:cubicBezTo>
                    <a:pt x="5365" y="2965"/>
                    <a:pt x="5025" y="3079"/>
                    <a:pt x="4663" y="3192"/>
                  </a:cubicBezTo>
                  <a:cubicBezTo>
                    <a:pt x="4550" y="2920"/>
                    <a:pt x="4437" y="2671"/>
                    <a:pt x="4323" y="2400"/>
                  </a:cubicBezTo>
                  <a:cubicBezTo>
                    <a:pt x="4686" y="2287"/>
                    <a:pt x="5025" y="2151"/>
                    <a:pt x="5365" y="1992"/>
                  </a:cubicBezTo>
                  <a:close/>
                  <a:moveTo>
                    <a:pt x="4007" y="2513"/>
                  </a:moveTo>
                  <a:cubicBezTo>
                    <a:pt x="4097" y="2784"/>
                    <a:pt x="4210" y="3056"/>
                    <a:pt x="4323" y="3305"/>
                  </a:cubicBezTo>
                  <a:cubicBezTo>
                    <a:pt x="4097" y="3373"/>
                    <a:pt x="3871" y="3463"/>
                    <a:pt x="3667" y="3531"/>
                  </a:cubicBezTo>
                  <a:cubicBezTo>
                    <a:pt x="3554" y="3260"/>
                    <a:pt x="3463" y="2988"/>
                    <a:pt x="3350" y="2694"/>
                  </a:cubicBezTo>
                  <a:cubicBezTo>
                    <a:pt x="3577" y="2649"/>
                    <a:pt x="3780" y="2581"/>
                    <a:pt x="4007" y="2513"/>
                  </a:cubicBezTo>
                  <a:close/>
                  <a:moveTo>
                    <a:pt x="2966" y="2807"/>
                  </a:moveTo>
                  <a:cubicBezTo>
                    <a:pt x="3056" y="3101"/>
                    <a:pt x="3169" y="3396"/>
                    <a:pt x="3260" y="3690"/>
                  </a:cubicBezTo>
                  <a:cubicBezTo>
                    <a:pt x="2943" y="3803"/>
                    <a:pt x="2626" y="3916"/>
                    <a:pt x="2309" y="4029"/>
                  </a:cubicBezTo>
                  <a:cubicBezTo>
                    <a:pt x="2173" y="3712"/>
                    <a:pt x="2038" y="3396"/>
                    <a:pt x="1925" y="3056"/>
                  </a:cubicBezTo>
                  <a:cubicBezTo>
                    <a:pt x="2264" y="2988"/>
                    <a:pt x="2626" y="2898"/>
                    <a:pt x="2966" y="2807"/>
                  </a:cubicBezTo>
                  <a:close/>
                  <a:moveTo>
                    <a:pt x="5795" y="3124"/>
                  </a:moveTo>
                  <a:cubicBezTo>
                    <a:pt x="5908" y="3396"/>
                    <a:pt x="5998" y="3690"/>
                    <a:pt x="6134" y="3961"/>
                  </a:cubicBezTo>
                  <a:cubicBezTo>
                    <a:pt x="5795" y="4007"/>
                    <a:pt x="5455" y="4074"/>
                    <a:pt x="5138" y="4188"/>
                  </a:cubicBezTo>
                  <a:cubicBezTo>
                    <a:pt x="5025" y="3961"/>
                    <a:pt x="4935" y="3735"/>
                    <a:pt x="4821" y="3509"/>
                  </a:cubicBezTo>
                  <a:cubicBezTo>
                    <a:pt x="5138" y="3396"/>
                    <a:pt x="5478" y="3260"/>
                    <a:pt x="5795" y="3124"/>
                  </a:cubicBezTo>
                  <a:close/>
                  <a:moveTo>
                    <a:pt x="1517" y="3147"/>
                  </a:moveTo>
                  <a:cubicBezTo>
                    <a:pt x="1630" y="3509"/>
                    <a:pt x="1743" y="3848"/>
                    <a:pt x="1902" y="4188"/>
                  </a:cubicBezTo>
                  <a:cubicBezTo>
                    <a:pt x="1811" y="4210"/>
                    <a:pt x="1743" y="4256"/>
                    <a:pt x="1653" y="4278"/>
                  </a:cubicBezTo>
                  <a:cubicBezTo>
                    <a:pt x="1562" y="4029"/>
                    <a:pt x="1472" y="3803"/>
                    <a:pt x="1381" y="3554"/>
                  </a:cubicBezTo>
                  <a:cubicBezTo>
                    <a:pt x="1359" y="3463"/>
                    <a:pt x="1291" y="3350"/>
                    <a:pt x="1223" y="3237"/>
                  </a:cubicBezTo>
                  <a:cubicBezTo>
                    <a:pt x="1336" y="3192"/>
                    <a:pt x="1427" y="3169"/>
                    <a:pt x="1517" y="3147"/>
                  </a:cubicBezTo>
                  <a:close/>
                  <a:moveTo>
                    <a:pt x="4459" y="3622"/>
                  </a:moveTo>
                  <a:cubicBezTo>
                    <a:pt x="4550" y="3848"/>
                    <a:pt x="4640" y="4097"/>
                    <a:pt x="4754" y="4323"/>
                  </a:cubicBezTo>
                  <a:cubicBezTo>
                    <a:pt x="4505" y="4391"/>
                    <a:pt x="4278" y="4482"/>
                    <a:pt x="4029" y="4572"/>
                  </a:cubicBezTo>
                  <a:cubicBezTo>
                    <a:pt x="3939" y="4323"/>
                    <a:pt x="3848" y="4097"/>
                    <a:pt x="3780" y="3848"/>
                  </a:cubicBezTo>
                  <a:cubicBezTo>
                    <a:pt x="4007" y="3780"/>
                    <a:pt x="4233" y="3712"/>
                    <a:pt x="4459" y="3622"/>
                  </a:cubicBezTo>
                  <a:close/>
                  <a:moveTo>
                    <a:pt x="3373" y="3984"/>
                  </a:moveTo>
                  <a:cubicBezTo>
                    <a:pt x="3463" y="4210"/>
                    <a:pt x="3554" y="4459"/>
                    <a:pt x="3667" y="4708"/>
                  </a:cubicBezTo>
                  <a:cubicBezTo>
                    <a:pt x="3350" y="4799"/>
                    <a:pt x="3056" y="4912"/>
                    <a:pt x="2739" y="5025"/>
                  </a:cubicBezTo>
                  <a:cubicBezTo>
                    <a:pt x="2626" y="4776"/>
                    <a:pt x="2513" y="4527"/>
                    <a:pt x="2400" y="4256"/>
                  </a:cubicBezTo>
                  <a:cubicBezTo>
                    <a:pt x="2739" y="4165"/>
                    <a:pt x="3056" y="4074"/>
                    <a:pt x="3373" y="3984"/>
                  </a:cubicBezTo>
                  <a:close/>
                  <a:moveTo>
                    <a:pt x="6270" y="4210"/>
                  </a:moveTo>
                  <a:cubicBezTo>
                    <a:pt x="6428" y="4459"/>
                    <a:pt x="6587" y="4708"/>
                    <a:pt x="6813" y="4889"/>
                  </a:cubicBezTo>
                  <a:cubicBezTo>
                    <a:pt x="6406" y="5025"/>
                    <a:pt x="6021" y="5138"/>
                    <a:pt x="5636" y="5251"/>
                  </a:cubicBezTo>
                  <a:cubicBezTo>
                    <a:pt x="5523" y="5048"/>
                    <a:pt x="5432" y="4821"/>
                    <a:pt x="5342" y="4618"/>
                  </a:cubicBezTo>
                  <a:cubicBezTo>
                    <a:pt x="5659" y="4504"/>
                    <a:pt x="5976" y="4369"/>
                    <a:pt x="6270" y="4210"/>
                  </a:cubicBezTo>
                  <a:close/>
                  <a:moveTo>
                    <a:pt x="1970" y="4391"/>
                  </a:moveTo>
                  <a:cubicBezTo>
                    <a:pt x="2083" y="4640"/>
                    <a:pt x="2219" y="4912"/>
                    <a:pt x="2332" y="5161"/>
                  </a:cubicBezTo>
                  <a:cubicBezTo>
                    <a:pt x="2309" y="5161"/>
                    <a:pt x="2264" y="5183"/>
                    <a:pt x="2241" y="5206"/>
                  </a:cubicBezTo>
                  <a:cubicBezTo>
                    <a:pt x="2196" y="5229"/>
                    <a:pt x="2128" y="5297"/>
                    <a:pt x="2060" y="5364"/>
                  </a:cubicBezTo>
                  <a:cubicBezTo>
                    <a:pt x="1947" y="5070"/>
                    <a:pt x="1834" y="4753"/>
                    <a:pt x="1721" y="4459"/>
                  </a:cubicBezTo>
                  <a:cubicBezTo>
                    <a:pt x="1811" y="4437"/>
                    <a:pt x="1902" y="4414"/>
                    <a:pt x="1970" y="4391"/>
                  </a:cubicBezTo>
                  <a:close/>
                  <a:moveTo>
                    <a:pt x="4980" y="4753"/>
                  </a:moveTo>
                  <a:cubicBezTo>
                    <a:pt x="5070" y="4957"/>
                    <a:pt x="5161" y="5161"/>
                    <a:pt x="5251" y="5342"/>
                  </a:cubicBezTo>
                  <a:cubicBezTo>
                    <a:pt x="4957" y="5432"/>
                    <a:pt x="4663" y="5500"/>
                    <a:pt x="4391" y="5568"/>
                  </a:cubicBezTo>
                  <a:cubicBezTo>
                    <a:pt x="4323" y="5387"/>
                    <a:pt x="4256" y="5183"/>
                    <a:pt x="4188" y="5002"/>
                  </a:cubicBezTo>
                  <a:cubicBezTo>
                    <a:pt x="4437" y="4934"/>
                    <a:pt x="4708" y="4844"/>
                    <a:pt x="4980" y="4753"/>
                  </a:cubicBezTo>
                  <a:close/>
                  <a:moveTo>
                    <a:pt x="3848" y="5116"/>
                  </a:moveTo>
                  <a:cubicBezTo>
                    <a:pt x="3939" y="5297"/>
                    <a:pt x="4007" y="5455"/>
                    <a:pt x="4097" y="5636"/>
                  </a:cubicBezTo>
                  <a:cubicBezTo>
                    <a:pt x="3780" y="5704"/>
                    <a:pt x="3486" y="5772"/>
                    <a:pt x="3169" y="5840"/>
                  </a:cubicBezTo>
                  <a:cubicBezTo>
                    <a:pt x="3079" y="5704"/>
                    <a:pt x="3011" y="5546"/>
                    <a:pt x="2943" y="5410"/>
                  </a:cubicBezTo>
                  <a:cubicBezTo>
                    <a:pt x="3237" y="5319"/>
                    <a:pt x="3554" y="5206"/>
                    <a:pt x="3848" y="5116"/>
                  </a:cubicBezTo>
                  <a:close/>
                  <a:moveTo>
                    <a:pt x="2536" y="5523"/>
                  </a:moveTo>
                  <a:cubicBezTo>
                    <a:pt x="2626" y="5659"/>
                    <a:pt x="2694" y="5795"/>
                    <a:pt x="2785" y="5930"/>
                  </a:cubicBezTo>
                  <a:cubicBezTo>
                    <a:pt x="2626" y="5953"/>
                    <a:pt x="2468" y="5998"/>
                    <a:pt x="2309" y="6021"/>
                  </a:cubicBezTo>
                  <a:cubicBezTo>
                    <a:pt x="2309" y="5998"/>
                    <a:pt x="2287" y="5976"/>
                    <a:pt x="2287" y="5930"/>
                  </a:cubicBezTo>
                  <a:cubicBezTo>
                    <a:pt x="2241" y="5795"/>
                    <a:pt x="2173" y="5659"/>
                    <a:pt x="2128" y="5523"/>
                  </a:cubicBezTo>
                  <a:close/>
                  <a:moveTo>
                    <a:pt x="4754" y="1"/>
                  </a:moveTo>
                  <a:cubicBezTo>
                    <a:pt x="3396" y="69"/>
                    <a:pt x="1925" y="363"/>
                    <a:pt x="589" y="702"/>
                  </a:cubicBezTo>
                  <a:cubicBezTo>
                    <a:pt x="453" y="748"/>
                    <a:pt x="431" y="883"/>
                    <a:pt x="453" y="974"/>
                  </a:cubicBezTo>
                  <a:cubicBezTo>
                    <a:pt x="431" y="997"/>
                    <a:pt x="431" y="997"/>
                    <a:pt x="408" y="1019"/>
                  </a:cubicBezTo>
                  <a:cubicBezTo>
                    <a:pt x="1" y="1585"/>
                    <a:pt x="363" y="2264"/>
                    <a:pt x="567" y="2852"/>
                  </a:cubicBezTo>
                  <a:cubicBezTo>
                    <a:pt x="589" y="2965"/>
                    <a:pt x="634" y="3079"/>
                    <a:pt x="680" y="3192"/>
                  </a:cubicBezTo>
                  <a:lnTo>
                    <a:pt x="657" y="3192"/>
                  </a:lnTo>
                  <a:cubicBezTo>
                    <a:pt x="551" y="3234"/>
                    <a:pt x="584" y="3375"/>
                    <a:pt x="681" y="3375"/>
                  </a:cubicBezTo>
                  <a:cubicBezTo>
                    <a:pt x="688" y="3375"/>
                    <a:pt x="695" y="3374"/>
                    <a:pt x="702" y="3373"/>
                  </a:cubicBezTo>
                  <a:lnTo>
                    <a:pt x="725" y="3373"/>
                  </a:lnTo>
                  <a:cubicBezTo>
                    <a:pt x="1042" y="4278"/>
                    <a:pt x="1381" y="5183"/>
                    <a:pt x="1721" y="6089"/>
                  </a:cubicBezTo>
                  <a:cubicBezTo>
                    <a:pt x="1778" y="6242"/>
                    <a:pt x="1884" y="6298"/>
                    <a:pt x="1998" y="6298"/>
                  </a:cubicBezTo>
                  <a:cubicBezTo>
                    <a:pt x="2018" y="6298"/>
                    <a:pt x="2039" y="6296"/>
                    <a:pt x="2060" y="6292"/>
                  </a:cubicBezTo>
                  <a:cubicBezTo>
                    <a:pt x="2083" y="6338"/>
                    <a:pt x="2151" y="6383"/>
                    <a:pt x="2219" y="6383"/>
                  </a:cubicBezTo>
                  <a:cubicBezTo>
                    <a:pt x="2490" y="6383"/>
                    <a:pt x="2785" y="6383"/>
                    <a:pt x="3056" y="6360"/>
                  </a:cubicBezTo>
                  <a:cubicBezTo>
                    <a:pt x="3101" y="6428"/>
                    <a:pt x="3147" y="6496"/>
                    <a:pt x="3215" y="6564"/>
                  </a:cubicBezTo>
                  <a:cubicBezTo>
                    <a:pt x="3242" y="6606"/>
                    <a:pt x="3283" y="6624"/>
                    <a:pt x="3323" y="6624"/>
                  </a:cubicBezTo>
                  <a:cubicBezTo>
                    <a:pt x="3414" y="6624"/>
                    <a:pt x="3504" y="6531"/>
                    <a:pt x="3441" y="6406"/>
                  </a:cubicBezTo>
                  <a:lnTo>
                    <a:pt x="3418" y="6315"/>
                  </a:lnTo>
                  <a:cubicBezTo>
                    <a:pt x="4618" y="6202"/>
                    <a:pt x="5817" y="5930"/>
                    <a:pt x="6971" y="5546"/>
                  </a:cubicBezTo>
                  <a:cubicBezTo>
                    <a:pt x="7243" y="5455"/>
                    <a:pt x="7266" y="5161"/>
                    <a:pt x="7130" y="4980"/>
                  </a:cubicBezTo>
                  <a:cubicBezTo>
                    <a:pt x="7243" y="4957"/>
                    <a:pt x="7334" y="4867"/>
                    <a:pt x="7266" y="4708"/>
                  </a:cubicBezTo>
                  <a:cubicBezTo>
                    <a:pt x="6881" y="3803"/>
                    <a:pt x="6406" y="2920"/>
                    <a:pt x="5998" y="2015"/>
                  </a:cubicBezTo>
                  <a:cubicBezTo>
                    <a:pt x="5885" y="1743"/>
                    <a:pt x="5749" y="1472"/>
                    <a:pt x="5591" y="1223"/>
                  </a:cubicBezTo>
                  <a:cubicBezTo>
                    <a:pt x="5636" y="1155"/>
                    <a:pt x="5591" y="1042"/>
                    <a:pt x="5478" y="1042"/>
                  </a:cubicBezTo>
                  <a:cubicBezTo>
                    <a:pt x="5319" y="838"/>
                    <a:pt x="5161" y="634"/>
                    <a:pt x="4980" y="453"/>
                  </a:cubicBezTo>
                  <a:cubicBezTo>
                    <a:pt x="5093" y="272"/>
                    <a:pt x="5002" y="1"/>
                    <a:pt x="47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4926;p33"/>
            <p:cNvSpPr/>
            <p:nvPr/>
          </p:nvSpPr>
          <p:spPr>
            <a:xfrm>
              <a:off x="1839248" y="4288233"/>
              <a:ext cx="368" cy="1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3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927;p33"/>
            <p:cNvSpPr/>
            <p:nvPr/>
          </p:nvSpPr>
          <p:spPr>
            <a:xfrm>
              <a:off x="1756308" y="4203529"/>
              <a:ext cx="89909" cy="88222"/>
            </a:xfrm>
            <a:custGeom>
              <a:avLst/>
              <a:gdLst/>
              <a:ahLst/>
              <a:cxnLst/>
              <a:rect l="l" t="t" r="r" b="b"/>
              <a:pathLst>
                <a:path w="5863" h="5753" extrusionOk="0">
                  <a:moveTo>
                    <a:pt x="4324" y="455"/>
                  </a:moveTo>
                  <a:cubicBezTo>
                    <a:pt x="4346" y="772"/>
                    <a:pt x="4414" y="1089"/>
                    <a:pt x="4459" y="1383"/>
                  </a:cubicBezTo>
                  <a:cubicBezTo>
                    <a:pt x="4052" y="1451"/>
                    <a:pt x="3667" y="1541"/>
                    <a:pt x="3260" y="1632"/>
                  </a:cubicBezTo>
                  <a:cubicBezTo>
                    <a:pt x="3169" y="1338"/>
                    <a:pt x="3101" y="1066"/>
                    <a:pt x="2988" y="795"/>
                  </a:cubicBezTo>
                  <a:cubicBezTo>
                    <a:pt x="3441" y="727"/>
                    <a:pt x="3893" y="636"/>
                    <a:pt x="4301" y="455"/>
                  </a:cubicBezTo>
                  <a:close/>
                  <a:moveTo>
                    <a:pt x="2830" y="817"/>
                  </a:moveTo>
                  <a:cubicBezTo>
                    <a:pt x="2852" y="1111"/>
                    <a:pt x="2875" y="1406"/>
                    <a:pt x="2898" y="1700"/>
                  </a:cubicBezTo>
                  <a:cubicBezTo>
                    <a:pt x="2649" y="1768"/>
                    <a:pt x="2422" y="1836"/>
                    <a:pt x="2173" y="1881"/>
                  </a:cubicBezTo>
                  <a:cubicBezTo>
                    <a:pt x="2083" y="1564"/>
                    <a:pt x="2015" y="1247"/>
                    <a:pt x="1902" y="930"/>
                  </a:cubicBezTo>
                  <a:cubicBezTo>
                    <a:pt x="2015" y="908"/>
                    <a:pt x="2106" y="908"/>
                    <a:pt x="2219" y="885"/>
                  </a:cubicBezTo>
                  <a:cubicBezTo>
                    <a:pt x="2422" y="863"/>
                    <a:pt x="2626" y="840"/>
                    <a:pt x="2830" y="817"/>
                  </a:cubicBezTo>
                  <a:close/>
                  <a:moveTo>
                    <a:pt x="4527" y="1723"/>
                  </a:moveTo>
                  <a:cubicBezTo>
                    <a:pt x="4549" y="1896"/>
                    <a:pt x="4591" y="2070"/>
                    <a:pt x="4615" y="2243"/>
                  </a:cubicBezTo>
                  <a:lnTo>
                    <a:pt x="4595" y="2243"/>
                  </a:lnTo>
                  <a:cubicBezTo>
                    <a:pt x="4210" y="2311"/>
                    <a:pt x="3871" y="2424"/>
                    <a:pt x="3509" y="2537"/>
                  </a:cubicBezTo>
                  <a:cubicBezTo>
                    <a:pt x="3463" y="2356"/>
                    <a:pt x="3418" y="2175"/>
                    <a:pt x="3350" y="1994"/>
                  </a:cubicBezTo>
                  <a:cubicBezTo>
                    <a:pt x="3758" y="1904"/>
                    <a:pt x="4142" y="1813"/>
                    <a:pt x="4527" y="1723"/>
                  </a:cubicBezTo>
                  <a:close/>
                  <a:moveTo>
                    <a:pt x="2966" y="2062"/>
                  </a:moveTo>
                  <a:cubicBezTo>
                    <a:pt x="2988" y="2243"/>
                    <a:pt x="3033" y="2447"/>
                    <a:pt x="3079" y="2628"/>
                  </a:cubicBezTo>
                  <a:cubicBezTo>
                    <a:pt x="3056" y="2650"/>
                    <a:pt x="3056" y="2650"/>
                    <a:pt x="3033" y="2650"/>
                  </a:cubicBezTo>
                  <a:cubicBezTo>
                    <a:pt x="2807" y="2696"/>
                    <a:pt x="2603" y="2718"/>
                    <a:pt x="2400" y="2741"/>
                  </a:cubicBezTo>
                  <a:cubicBezTo>
                    <a:pt x="2332" y="2560"/>
                    <a:pt x="2287" y="2379"/>
                    <a:pt x="2241" y="2175"/>
                  </a:cubicBezTo>
                  <a:cubicBezTo>
                    <a:pt x="2490" y="2153"/>
                    <a:pt x="2717" y="2107"/>
                    <a:pt x="2966" y="2062"/>
                  </a:cubicBezTo>
                  <a:close/>
                  <a:moveTo>
                    <a:pt x="1743" y="953"/>
                  </a:moveTo>
                  <a:lnTo>
                    <a:pt x="1743" y="953"/>
                  </a:lnTo>
                  <a:cubicBezTo>
                    <a:pt x="1721" y="1293"/>
                    <a:pt x="1743" y="1632"/>
                    <a:pt x="1811" y="1971"/>
                  </a:cubicBezTo>
                  <a:cubicBezTo>
                    <a:pt x="1608" y="2039"/>
                    <a:pt x="1404" y="2085"/>
                    <a:pt x="1200" y="2130"/>
                  </a:cubicBezTo>
                  <a:cubicBezTo>
                    <a:pt x="1049" y="2173"/>
                    <a:pt x="1104" y="2380"/>
                    <a:pt x="1246" y="2380"/>
                  </a:cubicBezTo>
                  <a:cubicBezTo>
                    <a:pt x="1253" y="2380"/>
                    <a:pt x="1261" y="2380"/>
                    <a:pt x="1268" y="2379"/>
                  </a:cubicBezTo>
                  <a:cubicBezTo>
                    <a:pt x="1449" y="2334"/>
                    <a:pt x="1653" y="2288"/>
                    <a:pt x="1857" y="2266"/>
                  </a:cubicBezTo>
                  <a:cubicBezTo>
                    <a:pt x="1879" y="2447"/>
                    <a:pt x="1925" y="2628"/>
                    <a:pt x="1970" y="2809"/>
                  </a:cubicBezTo>
                  <a:cubicBezTo>
                    <a:pt x="1721" y="2809"/>
                    <a:pt x="1472" y="2832"/>
                    <a:pt x="1223" y="2832"/>
                  </a:cubicBezTo>
                  <a:cubicBezTo>
                    <a:pt x="1200" y="2832"/>
                    <a:pt x="1178" y="2854"/>
                    <a:pt x="1178" y="2854"/>
                  </a:cubicBezTo>
                  <a:cubicBezTo>
                    <a:pt x="997" y="2220"/>
                    <a:pt x="793" y="1587"/>
                    <a:pt x="521" y="998"/>
                  </a:cubicBezTo>
                  <a:lnTo>
                    <a:pt x="521" y="998"/>
                  </a:lnTo>
                  <a:cubicBezTo>
                    <a:pt x="655" y="1022"/>
                    <a:pt x="795" y="1032"/>
                    <a:pt x="937" y="1032"/>
                  </a:cubicBezTo>
                  <a:cubicBezTo>
                    <a:pt x="1203" y="1032"/>
                    <a:pt x="1478" y="997"/>
                    <a:pt x="1743" y="953"/>
                  </a:cubicBezTo>
                  <a:close/>
                  <a:moveTo>
                    <a:pt x="3147" y="2990"/>
                  </a:moveTo>
                  <a:cubicBezTo>
                    <a:pt x="3215" y="3262"/>
                    <a:pt x="3282" y="3533"/>
                    <a:pt x="3373" y="3805"/>
                  </a:cubicBezTo>
                  <a:cubicBezTo>
                    <a:pt x="3169" y="3827"/>
                    <a:pt x="2966" y="3827"/>
                    <a:pt x="2762" y="3850"/>
                  </a:cubicBezTo>
                  <a:cubicBezTo>
                    <a:pt x="2671" y="3601"/>
                    <a:pt x="2581" y="3329"/>
                    <a:pt x="2490" y="3058"/>
                  </a:cubicBezTo>
                  <a:cubicBezTo>
                    <a:pt x="2717" y="3058"/>
                    <a:pt x="2920" y="3035"/>
                    <a:pt x="3147" y="2990"/>
                  </a:cubicBezTo>
                  <a:close/>
                  <a:moveTo>
                    <a:pt x="2038" y="3103"/>
                  </a:moveTo>
                  <a:cubicBezTo>
                    <a:pt x="2128" y="3375"/>
                    <a:pt x="2219" y="3624"/>
                    <a:pt x="2332" y="3895"/>
                  </a:cubicBezTo>
                  <a:cubicBezTo>
                    <a:pt x="2015" y="3918"/>
                    <a:pt x="1698" y="3940"/>
                    <a:pt x="1404" y="3963"/>
                  </a:cubicBezTo>
                  <a:cubicBezTo>
                    <a:pt x="1359" y="3669"/>
                    <a:pt x="1291" y="3397"/>
                    <a:pt x="1223" y="3103"/>
                  </a:cubicBezTo>
                  <a:close/>
                  <a:moveTo>
                    <a:pt x="3463" y="4122"/>
                  </a:moveTo>
                  <a:cubicBezTo>
                    <a:pt x="3531" y="4416"/>
                    <a:pt x="3622" y="4687"/>
                    <a:pt x="3712" y="4982"/>
                  </a:cubicBezTo>
                  <a:cubicBezTo>
                    <a:pt x="3554" y="4982"/>
                    <a:pt x="3396" y="4982"/>
                    <a:pt x="3215" y="5004"/>
                  </a:cubicBezTo>
                  <a:cubicBezTo>
                    <a:pt x="3101" y="4710"/>
                    <a:pt x="2988" y="4438"/>
                    <a:pt x="2875" y="4144"/>
                  </a:cubicBezTo>
                  <a:cubicBezTo>
                    <a:pt x="3079" y="4144"/>
                    <a:pt x="3260" y="4122"/>
                    <a:pt x="3463" y="4122"/>
                  </a:cubicBezTo>
                  <a:close/>
                  <a:moveTo>
                    <a:pt x="4663" y="2492"/>
                  </a:moveTo>
                  <a:cubicBezTo>
                    <a:pt x="4708" y="2628"/>
                    <a:pt x="4731" y="2741"/>
                    <a:pt x="4754" y="2877"/>
                  </a:cubicBezTo>
                  <a:cubicBezTo>
                    <a:pt x="4912" y="3578"/>
                    <a:pt x="5048" y="4348"/>
                    <a:pt x="5319" y="5027"/>
                  </a:cubicBezTo>
                  <a:cubicBezTo>
                    <a:pt x="5297" y="5027"/>
                    <a:pt x="5297" y="5049"/>
                    <a:pt x="5274" y="5049"/>
                  </a:cubicBezTo>
                  <a:cubicBezTo>
                    <a:pt x="5229" y="4982"/>
                    <a:pt x="5161" y="4959"/>
                    <a:pt x="5070" y="4936"/>
                  </a:cubicBezTo>
                  <a:cubicBezTo>
                    <a:pt x="5036" y="4902"/>
                    <a:pt x="4991" y="4885"/>
                    <a:pt x="4946" y="4885"/>
                  </a:cubicBezTo>
                  <a:cubicBezTo>
                    <a:pt x="4901" y="4885"/>
                    <a:pt x="4855" y="4902"/>
                    <a:pt x="4821" y="4936"/>
                  </a:cubicBezTo>
                  <a:cubicBezTo>
                    <a:pt x="4595" y="4936"/>
                    <a:pt x="4346" y="4959"/>
                    <a:pt x="4120" y="4959"/>
                  </a:cubicBezTo>
                  <a:cubicBezTo>
                    <a:pt x="4029" y="4665"/>
                    <a:pt x="3961" y="4370"/>
                    <a:pt x="3893" y="4076"/>
                  </a:cubicBezTo>
                  <a:cubicBezTo>
                    <a:pt x="4097" y="4054"/>
                    <a:pt x="4301" y="4031"/>
                    <a:pt x="4505" y="4008"/>
                  </a:cubicBezTo>
                  <a:cubicBezTo>
                    <a:pt x="4618" y="3986"/>
                    <a:pt x="4572" y="3827"/>
                    <a:pt x="4482" y="3805"/>
                  </a:cubicBezTo>
                  <a:cubicBezTo>
                    <a:pt x="4331" y="3805"/>
                    <a:pt x="4180" y="3795"/>
                    <a:pt x="4029" y="3795"/>
                  </a:cubicBezTo>
                  <a:cubicBezTo>
                    <a:pt x="3954" y="3795"/>
                    <a:pt x="3878" y="3797"/>
                    <a:pt x="3803" y="3805"/>
                  </a:cubicBezTo>
                  <a:cubicBezTo>
                    <a:pt x="3735" y="3510"/>
                    <a:pt x="3667" y="3194"/>
                    <a:pt x="3599" y="2899"/>
                  </a:cubicBezTo>
                  <a:cubicBezTo>
                    <a:pt x="3984" y="2809"/>
                    <a:pt x="4346" y="2673"/>
                    <a:pt x="4663" y="2492"/>
                  </a:cubicBezTo>
                  <a:close/>
                  <a:moveTo>
                    <a:pt x="2422" y="4144"/>
                  </a:moveTo>
                  <a:cubicBezTo>
                    <a:pt x="2558" y="4461"/>
                    <a:pt x="2694" y="4755"/>
                    <a:pt x="2852" y="5027"/>
                  </a:cubicBezTo>
                  <a:cubicBezTo>
                    <a:pt x="2422" y="5049"/>
                    <a:pt x="1970" y="5027"/>
                    <a:pt x="1562" y="5185"/>
                  </a:cubicBezTo>
                  <a:cubicBezTo>
                    <a:pt x="1540" y="4846"/>
                    <a:pt x="1495" y="4506"/>
                    <a:pt x="1449" y="4167"/>
                  </a:cubicBezTo>
                  <a:cubicBezTo>
                    <a:pt x="1766" y="4167"/>
                    <a:pt x="2106" y="4167"/>
                    <a:pt x="2422" y="4144"/>
                  </a:cubicBezTo>
                  <a:close/>
                  <a:moveTo>
                    <a:pt x="4071" y="1"/>
                  </a:moveTo>
                  <a:cubicBezTo>
                    <a:pt x="3361" y="1"/>
                    <a:pt x="2633" y="188"/>
                    <a:pt x="1925" y="274"/>
                  </a:cubicBezTo>
                  <a:cubicBezTo>
                    <a:pt x="1313" y="342"/>
                    <a:pt x="657" y="274"/>
                    <a:pt x="137" y="591"/>
                  </a:cubicBezTo>
                  <a:cubicBezTo>
                    <a:pt x="137" y="591"/>
                    <a:pt x="159" y="591"/>
                    <a:pt x="159" y="614"/>
                  </a:cubicBezTo>
                  <a:cubicBezTo>
                    <a:pt x="46" y="681"/>
                    <a:pt x="1" y="817"/>
                    <a:pt x="137" y="885"/>
                  </a:cubicBezTo>
                  <a:cubicBezTo>
                    <a:pt x="182" y="908"/>
                    <a:pt x="204" y="908"/>
                    <a:pt x="227" y="908"/>
                  </a:cubicBezTo>
                  <a:cubicBezTo>
                    <a:pt x="227" y="953"/>
                    <a:pt x="204" y="976"/>
                    <a:pt x="227" y="998"/>
                  </a:cubicBezTo>
                  <a:cubicBezTo>
                    <a:pt x="589" y="2469"/>
                    <a:pt x="951" y="3940"/>
                    <a:pt x="1042" y="5479"/>
                  </a:cubicBezTo>
                  <a:cubicBezTo>
                    <a:pt x="1054" y="5661"/>
                    <a:pt x="1196" y="5752"/>
                    <a:pt x="1332" y="5752"/>
                  </a:cubicBezTo>
                  <a:cubicBezTo>
                    <a:pt x="1450" y="5752"/>
                    <a:pt x="1564" y="5684"/>
                    <a:pt x="1585" y="5547"/>
                  </a:cubicBezTo>
                  <a:cubicBezTo>
                    <a:pt x="1789" y="5615"/>
                    <a:pt x="2009" y="5632"/>
                    <a:pt x="2236" y="5632"/>
                  </a:cubicBezTo>
                  <a:cubicBezTo>
                    <a:pt x="2462" y="5632"/>
                    <a:pt x="2694" y="5615"/>
                    <a:pt x="2920" y="5615"/>
                  </a:cubicBezTo>
                  <a:cubicBezTo>
                    <a:pt x="3622" y="5615"/>
                    <a:pt x="4346" y="5593"/>
                    <a:pt x="5048" y="5547"/>
                  </a:cubicBezTo>
                  <a:cubicBezTo>
                    <a:pt x="5093" y="5547"/>
                    <a:pt x="5138" y="5525"/>
                    <a:pt x="5161" y="5502"/>
                  </a:cubicBezTo>
                  <a:cubicBezTo>
                    <a:pt x="5184" y="5502"/>
                    <a:pt x="5184" y="5525"/>
                    <a:pt x="5206" y="5525"/>
                  </a:cubicBezTo>
                  <a:cubicBezTo>
                    <a:pt x="5229" y="5525"/>
                    <a:pt x="5274" y="5525"/>
                    <a:pt x="5319" y="5547"/>
                  </a:cubicBezTo>
                  <a:cubicBezTo>
                    <a:pt x="5319" y="5547"/>
                    <a:pt x="5410" y="5525"/>
                    <a:pt x="5432" y="5525"/>
                  </a:cubicBezTo>
                  <a:cubicBezTo>
                    <a:pt x="5478" y="5525"/>
                    <a:pt x="5523" y="5502"/>
                    <a:pt x="5568" y="5479"/>
                  </a:cubicBezTo>
                  <a:cubicBezTo>
                    <a:pt x="5598" y="5497"/>
                    <a:pt x="5632" y="5506"/>
                    <a:pt x="5666" y="5506"/>
                  </a:cubicBezTo>
                  <a:cubicBezTo>
                    <a:pt x="5764" y="5506"/>
                    <a:pt x="5862" y="5438"/>
                    <a:pt x="5862" y="5321"/>
                  </a:cubicBezTo>
                  <a:cubicBezTo>
                    <a:pt x="5795" y="4506"/>
                    <a:pt x="5478" y="3714"/>
                    <a:pt x="5274" y="2922"/>
                  </a:cubicBezTo>
                  <a:cubicBezTo>
                    <a:pt x="5163" y="2476"/>
                    <a:pt x="5051" y="2052"/>
                    <a:pt x="4940" y="1607"/>
                  </a:cubicBezTo>
                  <a:lnTo>
                    <a:pt x="4940" y="1607"/>
                  </a:lnTo>
                  <a:cubicBezTo>
                    <a:pt x="5064" y="1538"/>
                    <a:pt x="5048" y="1314"/>
                    <a:pt x="4909" y="1314"/>
                  </a:cubicBezTo>
                  <a:cubicBezTo>
                    <a:pt x="4903" y="1314"/>
                    <a:pt x="4896" y="1314"/>
                    <a:pt x="4889" y="1315"/>
                  </a:cubicBezTo>
                  <a:cubicBezTo>
                    <a:pt x="4889" y="1315"/>
                    <a:pt x="4867" y="1315"/>
                    <a:pt x="4844" y="1338"/>
                  </a:cubicBezTo>
                  <a:cubicBezTo>
                    <a:pt x="4754" y="953"/>
                    <a:pt x="4663" y="591"/>
                    <a:pt x="4550" y="229"/>
                  </a:cubicBezTo>
                  <a:cubicBezTo>
                    <a:pt x="4531" y="173"/>
                    <a:pt x="4482" y="132"/>
                    <a:pt x="4427" y="132"/>
                  </a:cubicBezTo>
                  <a:cubicBezTo>
                    <a:pt x="4415" y="132"/>
                    <a:pt x="4403" y="134"/>
                    <a:pt x="4391" y="138"/>
                  </a:cubicBezTo>
                  <a:cubicBezTo>
                    <a:pt x="4346" y="70"/>
                    <a:pt x="4278" y="3"/>
                    <a:pt x="4188" y="3"/>
                  </a:cubicBezTo>
                  <a:cubicBezTo>
                    <a:pt x="4149" y="1"/>
                    <a:pt x="4110" y="1"/>
                    <a:pt x="40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928;p33"/>
            <p:cNvSpPr/>
            <p:nvPr/>
          </p:nvSpPr>
          <p:spPr>
            <a:xfrm>
              <a:off x="1448729" y="4209018"/>
              <a:ext cx="307283" cy="107958"/>
            </a:xfrm>
            <a:custGeom>
              <a:avLst/>
              <a:gdLst/>
              <a:ahLst/>
              <a:cxnLst/>
              <a:rect l="l" t="t" r="r" b="b"/>
              <a:pathLst>
                <a:path w="20038" h="7040" extrusionOk="0">
                  <a:moveTo>
                    <a:pt x="19064" y="595"/>
                  </a:moveTo>
                  <a:cubicBezTo>
                    <a:pt x="19064" y="912"/>
                    <a:pt x="19064" y="1251"/>
                    <a:pt x="19064" y="1591"/>
                  </a:cubicBezTo>
                  <a:lnTo>
                    <a:pt x="19041" y="1591"/>
                  </a:lnTo>
                  <a:cubicBezTo>
                    <a:pt x="18657" y="1613"/>
                    <a:pt x="18272" y="1636"/>
                    <a:pt x="17887" y="1681"/>
                  </a:cubicBezTo>
                  <a:cubicBezTo>
                    <a:pt x="17842" y="1410"/>
                    <a:pt x="17797" y="1138"/>
                    <a:pt x="17751" y="867"/>
                  </a:cubicBezTo>
                  <a:cubicBezTo>
                    <a:pt x="18181" y="776"/>
                    <a:pt x="18611" y="686"/>
                    <a:pt x="19064" y="595"/>
                  </a:cubicBezTo>
                  <a:close/>
                  <a:moveTo>
                    <a:pt x="17389" y="935"/>
                  </a:moveTo>
                  <a:lnTo>
                    <a:pt x="17389" y="935"/>
                  </a:lnTo>
                  <a:cubicBezTo>
                    <a:pt x="17367" y="1183"/>
                    <a:pt x="17344" y="1455"/>
                    <a:pt x="17367" y="1704"/>
                  </a:cubicBezTo>
                  <a:cubicBezTo>
                    <a:pt x="17027" y="1727"/>
                    <a:pt x="16688" y="1749"/>
                    <a:pt x="16348" y="1795"/>
                  </a:cubicBezTo>
                  <a:cubicBezTo>
                    <a:pt x="16326" y="1568"/>
                    <a:pt x="16303" y="1365"/>
                    <a:pt x="16280" y="1161"/>
                  </a:cubicBezTo>
                  <a:cubicBezTo>
                    <a:pt x="16665" y="1093"/>
                    <a:pt x="17027" y="1025"/>
                    <a:pt x="17389" y="935"/>
                  </a:cubicBezTo>
                  <a:close/>
                  <a:moveTo>
                    <a:pt x="15805" y="1229"/>
                  </a:moveTo>
                  <a:cubicBezTo>
                    <a:pt x="15782" y="1432"/>
                    <a:pt x="15782" y="1636"/>
                    <a:pt x="15782" y="1840"/>
                  </a:cubicBezTo>
                  <a:cubicBezTo>
                    <a:pt x="15556" y="1840"/>
                    <a:pt x="15307" y="1862"/>
                    <a:pt x="15081" y="1885"/>
                  </a:cubicBezTo>
                  <a:cubicBezTo>
                    <a:pt x="15081" y="1704"/>
                    <a:pt x="15058" y="1546"/>
                    <a:pt x="15058" y="1365"/>
                  </a:cubicBezTo>
                  <a:cubicBezTo>
                    <a:pt x="15307" y="1319"/>
                    <a:pt x="15556" y="1274"/>
                    <a:pt x="15805" y="1229"/>
                  </a:cubicBezTo>
                  <a:close/>
                  <a:moveTo>
                    <a:pt x="14605" y="1432"/>
                  </a:moveTo>
                  <a:lnTo>
                    <a:pt x="14605" y="1432"/>
                  </a:lnTo>
                  <a:cubicBezTo>
                    <a:pt x="14583" y="1591"/>
                    <a:pt x="14583" y="1772"/>
                    <a:pt x="14583" y="1930"/>
                  </a:cubicBezTo>
                  <a:cubicBezTo>
                    <a:pt x="14289" y="1953"/>
                    <a:pt x="13994" y="1976"/>
                    <a:pt x="13678" y="1998"/>
                  </a:cubicBezTo>
                  <a:cubicBezTo>
                    <a:pt x="13678" y="1862"/>
                    <a:pt x="13655" y="1727"/>
                    <a:pt x="13632" y="1568"/>
                  </a:cubicBezTo>
                  <a:cubicBezTo>
                    <a:pt x="13949" y="1523"/>
                    <a:pt x="14266" y="1478"/>
                    <a:pt x="14605" y="1432"/>
                  </a:cubicBezTo>
                  <a:close/>
                  <a:moveTo>
                    <a:pt x="13225" y="1636"/>
                  </a:moveTo>
                  <a:lnTo>
                    <a:pt x="13225" y="1636"/>
                  </a:lnTo>
                  <a:cubicBezTo>
                    <a:pt x="13202" y="1772"/>
                    <a:pt x="13202" y="1908"/>
                    <a:pt x="13180" y="2044"/>
                  </a:cubicBezTo>
                  <a:cubicBezTo>
                    <a:pt x="12999" y="2066"/>
                    <a:pt x="12818" y="2089"/>
                    <a:pt x="12637" y="2089"/>
                  </a:cubicBezTo>
                  <a:cubicBezTo>
                    <a:pt x="12614" y="1976"/>
                    <a:pt x="12591" y="1840"/>
                    <a:pt x="12546" y="1727"/>
                  </a:cubicBezTo>
                  <a:cubicBezTo>
                    <a:pt x="12772" y="1704"/>
                    <a:pt x="12999" y="1659"/>
                    <a:pt x="13225" y="1636"/>
                  </a:cubicBezTo>
                  <a:close/>
                  <a:moveTo>
                    <a:pt x="12274" y="1749"/>
                  </a:moveTo>
                  <a:cubicBezTo>
                    <a:pt x="12274" y="1885"/>
                    <a:pt x="12274" y="1998"/>
                    <a:pt x="12252" y="2134"/>
                  </a:cubicBezTo>
                  <a:cubicBezTo>
                    <a:pt x="11890" y="2157"/>
                    <a:pt x="11528" y="2202"/>
                    <a:pt x="11165" y="2247"/>
                  </a:cubicBezTo>
                  <a:cubicBezTo>
                    <a:pt x="11165" y="2111"/>
                    <a:pt x="11143" y="1998"/>
                    <a:pt x="11143" y="1885"/>
                  </a:cubicBezTo>
                  <a:cubicBezTo>
                    <a:pt x="11528" y="1840"/>
                    <a:pt x="11912" y="1795"/>
                    <a:pt x="12274" y="1749"/>
                  </a:cubicBezTo>
                  <a:close/>
                  <a:moveTo>
                    <a:pt x="10871" y="1908"/>
                  </a:moveTo>
                  <a:cubicBezTo>
                    <a:pt x="10849" y="2021"/>
                    <a:pt x="10826" y="2134"/>
                    <a:pt x="10803" y="2270"/>
                  </a:cubicBezTo>
                  <a:cubicBezTo>
                    <a:pt x="10419" y="2315"/>
                    <a:pt x="10056" y="2338"/>
                    <a:pt x="9672" y="2383"/>
                  </a:cubicBezTo>
                  <a:lnTo>
                    <a:pt x="9672" y="1998"/>
                  </a:lnTo>
                  <a:cubicBezTo>
                    <a:pt x="9943" y="1976"/>
                    <a:pt x="10192" y="1953"/>
                    <a:pt x="10464" y="1930"/>
                  </a:cubicBezTo>
                  <a:lnTo>
                    <a:pt x="10441" y="1930"/>
                  </a:lnTo>
                  <a:cubicBezTo>
                    <a:pt x="10577" y="1930"/>
                    <a:pt x="10735" y="1908"/>
                    <a:pt x="10871" y="1908"/>
                  </a:cubicBezTo>
                  <a:close/>
                  <a:moveTo>
                    <a:pt x="19064" y="1953"/>
                  </a:moveTo>
                  <a:cubicBezTo>
                    <a:pt x="19064" y="2157"/>
                    <a:pt x="19064" y="2383"/>
                    <a:pt x="19087" y="2587"/>
                  </a:cubicBezTo>
                  <a:lnTo>
                    <a:pt x="17978" y="2587"/>
                  </a:lnTo>
                  <a:cubicBezTo>
                    <a:pt x="17955" y="2428"/>
                    <a:pt x="17955" y="2270"/>
                    <a:pt x="17932" y="2111"/>
                  </a:cubicBezTo>
                  <a:cubicBezTo>
                    <a:pt x="18317" y="2066"/>
                    <a:pt x="18679" y="1998"/>
                    <a:pt x="19064" y="1953"/>
                  </a:cubicBezTo>
                  <a:close/>
                  <a:moveTo>
                    <a:pt x="17389" y="2179"/>
                  </a:moveTo>
                  <a:cubicBezTo>
                    <a:pt x="17389" y="2315"/>
                    <a:pt x="17412" y="2451"/>
                    <a:pt x="17412" y="2609"/>
                  </a:cubicBezTo>
                  <a:cubicBezTo>
                    <a:pt x="17072" y="2609"/>
                    <a:pt x="16733" y="2632"/>
                    <a:pt x="16371" y="2655"/>
                  </a:cubicBezTo>
                  <a:cubicBezTo>
                    <a:pt x="16371" y="2541"/>
                    <a:pt x="16371" y="2406"/>
                    <a:pt x="16371" y="2292"/>
                  </a:cubicBezTo>
                  <a:lnTo>
                    <a:pt x="17389" y="2179"/>
                  </a:lnTo>
                  <a:close/>
                  <a:moveTo>
                    <a:pt x="9355" y="2044"/>
                  </a:moveTo>
                  <a:cubicBezTo>
                    <a:pt x="9332" y="2157"/>
                    <a:pt x="9310" y="2292"/>
                    <a:pt x="9287" y="2428"/>
                  </a:cubicBezTo>
                  <a:cubicBezTo>
                    <a:pt x="8902" y="2474"/>
                    <a:pt x="8517" y="2519"/>
                    <a:pt x="8110" y="2564"/>
                  </a:cubicBezTo>
                  <a:cubicBezTo>
                    <a:pt x="8110" y="2451"/>
                    <a:pt x="8110" y="2360"/>
                    <a:pt x="8087" y="2270"/>
                  </a:cubicBezTo>
                  <a:cubicBezTo>
                    <a:pt x="8076" y="2225"/>
                    <a:pt x="8031" y="2202"/>
                    <a:pt x="7986" y="2202"/>
                  </a:cubicBezTo>
                  <a:cubicBezTo>
                    <a:pt x="7940" y="2202"/>
                    <a:pt x="7895" y="2225"/>
                    <a:pt x="7884" y="2270"/>
                  </a:cubicBezTo>
                  <a:cubicBezTo>
                    <a:pt x="7884" y="2383"/>
                    <a:pt x="7861" y="2474"/>
                    <a:pt x="7861" y="2587"/>
                  </a:cubicBezTo>
                  <a:cubicBezTo>
                    <a:pt x="7476" y="2632"/>
                    <a:pt x="7114" y="2677"/>
                    <a:pt x="6752" y="2722"/>
                  </a:cubicBezTo>
                  <a:cubicBezTo>
                    <a:pt x="6752" y="2541"/>
                    <a:pt x="6775" y="2383"/>
                    <a:pt x="6775" y="2202"/>
                  </a:cubicBezTo>
                  <a:cubicBezTo>
                    <a:pt x="7635" y="2157"/>
                    <a:pt x="8495" y="2111"/>
                    <a:pt x="9355" y="2044"/>
                  </a:cubicBezTo>
                  <a:close/>
                  <a:moveTo>
                    <a:pt x="15805" y="2360"/>
                  </a:moveTo>
                  <a:cubicBezTo>
                    <a:pt x="15828" y="2474"/>
                    <a:pt x="15828" y="2587"/>
                    <a:pt x="15828" y="2677"/>
                  </a:cubicBezTo>
                  <a:cubicBezTo>
                    <a:pt x="15601" y="2700"/>
                    <a:pt x="15352" y="2722"/>
                    <a:pt x="15103" y="2722"/>
                  </a:cubicBezTo>
                  <a:cubicBezTo>
                    <a:pt x="15103" y="2632"/>
                    <a:pt x="15103" y="2541"/>
                    <a:pt x="15081" y="2451"/>
                  </a:cubicBezTo>
                  <a:lnTo>
                    <a:pt x="15103" y="2451"/>
                  </a:lnTo>
                  <a:cubicBezTo>
                    <a:pt x="15330" y="2428"/>
                    <a:pt x="15579" y="2406"/>
                    <a:pt x="15805" y="2360"/>
                  </a:cubicBezTo>
                  <a:close/>
                  <a:moveTo>
                    <a:pt x="14605" y="2519"/>
                  </a:moveTo>
                  <a:cubicBezTo>
                    <a:pt x="14628" y="2609"/>
                    <a:pt x="14628" y="2677"/>
                    <a:pt x="14651" y="2768"/>
                  </a:cubicBezTo>
                  <a:cubicBezTo>
                    <a:pt x="14334" y="2813"/>
                    <a:pt x="14017" y="2836"/>
                    <a:pt x="13723" y="2858"/>
                  </a:cubicBezTo>
                  <a:cubicBezTo>
                    <a:pt x="13723" y="2790"/>
                    <a:pt x="13700" y="2700"/>
                    <a:pt x="13700" y="2609"/>
                  </a:cubicBezTo>
                  <a:cubicBezTo>
                    <a:pt x="14017" y="2587"/>
                    <a:pt x="14311" y="2541"/>
                    <a:pt x="14605" y="2519"/>
                  </a:cubicBezTo>
                  <a:close/>
                  <a:moveTo>
                    <a:pt x="6503" y="2202"/>
                  </a:moveTo>
                  <a:lnTo>
                    <a:pt x="6503" y="2202"/>
                  </a:lnTo>
                  <a:cubicBezTo>
                    <a:pt x="6458" y="2383"/>
                    <a:pt x="6435" y="2564"/>
                    <a:pt x="6390" y="2745"/>
                  </a:cubicBezTo>
                  <a:cubicBezTo>
                    <a:pt x="6051" y="2790"/>
                    <a:pt x="5711" y="2836"/>
                    <a:pt x="5394" y="2858"/>
                  </a:cubicBezTo>
                  <a:lnTo>
                    <a:pt x="5372" y="2881"/>
                  </a:lnTo>
                  <a:cubicBezTo>
                    <a:pt x="5372" y="2677"/>
                    <a:pt x="5372" y="2474"/>
                    <a:pt x="5372" y="2292"/>
                  </a:cubicBezTo>
                  <a:cubicBezTo>
                    <a:pt x="5372" y="2292"/>
                    <a:pt x="5372" y="2270"/>
                    <a:pt x="5372" y="2270"/>
                  </a:cubicBezTo>
                  <a:cubicBezTo>
                    <a:pt x="5530" y="2247"/>
                    <a:pt x="5688" y="2247"/>
                    <a:pt x="5847" y="2247"/>
                  </a:cubicBezTo>
                  <a:cubicBezTo>
                    <a:pt x="6073" y="2225"/>
                    <a:pt x="6277" y="2225"/>
                    <a:pt x="6503" y="2202"/>
                  </a:cubicBezTo>
                  <a:close/>
                  <a:moveTo>
                    <a:pt x="13202" y="2677"/>
                  </a:moveTo>
                  <a:cubicBezTo>
                    <a:pt x="13202" y="2768"/>
                    <a:pt x="13202" y="2836"/>
                    <a:pt x="13202" y="2904"/>
                  </a:cubicBezTo>
                  <a:cubicBezTo>
                    <a:pt x="13067" y="2926"/>
                    <a:pt x="12908" y="2949"/>
                    <a:pt x="12750" y="2971"/>
                  </a:cubicBezTo>
                  <a:cubicBezTo>
                    <a:pt x="12727" y="2881"/>
                    <a:pt x="12727" y="2813"/>
                    <a:pt x="12727" y="2722"/>
                  </a:cubicBezTo>
                  <a:cubicBezTo>
                    <a:pt x="12885" y="2722"/>
                    <a:pt x="13044" y="2700"/>
                    <a:pt x="13202" y="2677"/>
                  </a:cubicBezTo>
                  <a:close/>
                  <a:moveTo>
                    <a:pt x="5145" y="2270"/>
                  </a:moveTo>
                  <a:cubicBezTo>
                    <a:pt x="5100" y="2474"/>
                    <a:pt x="5077" y="2700"/>
                    <a:pt x="5055" y="2904"/>
                  </a:cubicBezTo>
                  <a:cubicBezTo>
                    <a:pt x="4738" y="2949"/>
                    <a:pt x="4444" y="2994"/>
                    <a:pt x="4150" y="3017"/>
                  </a:cubicBezTo>
                  <a:cubicBezTo>
                    <a:pt x="4195" y="2790"/>
                    <a:pt x="4217" y="2564"/>
                    <a:pt x="4217" y="2338"/>
                  </a:cubicBezTo>
                  <a:cubicBezTo>
                    <a:pt x="4534" y="2315"/>
                    <a:pt x="4851" y="2292"/>
                    <a:pt x="5145" y="2270"/>
                  </a:cubicBezTo>
                  <a:close/>
                  <a:moveTo>
                    <a:pt x="12252" y="2790"/>
                  </a:moveTo>
                  <a:cubicBezTo>
                    <a:pt x="12252" y="2858"/>
                    <a:pt x="12274" y="2949"/>
                    <a:pt x="12274" y="3017"/>
                  </a:cubicBezTo>
                  <a:cubicBezTo>
                    <a:pt x="11890" y="3062"/>
                    <a:pt x="11528" y="3107"/>
                    <a:pt x="11165" y="3130"/>
                  </a:cubicBezTo>
                  <a:lnTo>
                    <a:pt x="11165" y="2904"/>
                  </a:lnTo>
                  <a:cubicBezTo>
                    <a:pt x="11528" y="2858"/>
                    <a:pt x="11890" y="2813"/>
                    <a:pt x="12252" y="2790"/>
                  </a:cubicBezTo>
                  <a:close/>
                  <a:moveTo>
                    <a:pt x="3380" y="2315"/>
                  </a:moveTo>
                  <a:cubicBezTo>
                    <a:pt x="3584" y="2315"/>
                    <a:pt x="3787" y="2338"/>
                    <a:pt x="3991" y="2338"/>
                  </a:cubicBezTo>
                  <a:cubicBezTo>
                    <a:pt x="3901" y="2564"/>
                    <a:pt x="3810" y="2813"/>
                    <a:pt x="3742" y="3085"/>
                  </a:cubicBezTo>
                  <a:cubicBezTo>
                    <a:pt x="3584" y="3107"/>
                    <a:pt x="3403" y="3130"/>
                    <a:pt x="3244" y="3152"/>
                  </a:cubicBezTo>
                  <a:cubicBezTo>
                    <a:pt x="3312" y="2858"/>
                    <a:pt x="3357" y="2587"/>
                    <a:pt x="3380" y="2315"/>
                  </a:cubicBezTo>
                  <a:close/>
                  <a:moveTo>
                    <a:pt x="10758" y="2926"/>
                  </a:moveTo>
                  <a:lnTo>
                    <a:pt x="10758" y="3175"/>
                  </a:lnTo>
                  <a:cubicBezTo>
                    <a:pt x="10464" y="3220"/>
                    <a:pt x="10170" y="3243"/>
                    <a:pt x="9898" y="3288"/>
                  </a:cubicBezTo>
                  <a:cubicBezTo>
                    <a:pt x="9808" y="3288"/>
                    <a:pt x="9740" y="3311"/>
                    <a:pt x="9649" y="3311"/>
                  </a:cubicBezTo>
                  <a:cubicBezTo>
                    <a:pt x="9649" y="3220"/>
                    <a:pt x="9649" y="3130"/>
                    <a:pt x="9649" y="3039"/>
                  </a:cubicBezTo>
                  <a:cubicBezTo>
                    <a:pt x="10034" y="3017"/>
                    <a:pt x="10396" y="2971"/>
                    <a:pt x="10758" y="2926"/>
                  </a:cubicBezTo>
                  <a:close/>
                  <a:moveTo>
                    <a:pt x="2362" y="2044"/>
                  </a:moveTo>
                  <a:cubicBezTo>
                    <a:pt x="2588" y="2157"/>
                    <a:pt x="2837" y="2225"/>
                    <a:pt x="3086" y="2270"/>
                  </a:cubicBezTo>
                  <a:cubicBezTo>
                    <a:pt x="2995" y="2587"/>
                    <a:pt x="2882" y="2904"/>
                    <a:pt x="2792" y="3220"/>
                  </a:cubicBezTo>
                  <a:cubicBezTo>
                    <a:pt x="2520" y="3243"/>
                    <a:pt x="2226" y="3288"/>
                    <a:pt x="1954" y="3334"/>
                  </a:cubicBezTo>
                  <a:cubicBezTo>
                    <a:pt x="2090" y="2904"/>
                    <a:pt x="2248" y="2451"/>
                    <a:pt x="2362" y="2044"/>
                  </a:cubicBezTo>
                  <a:close/>
                  <a:moveTo>
                    <a:pt x="19087" y="2858"/>
                  </a:moveTo>
                  <a:cubicBezTo>
                    <a:pt x="19109" y="3039"/>
                    <a:pt x="19109" y="3198"/>
                    <a:pt x="19132" y="3356"/>
                  </a:cubicBezTo>
                  <a:cubicBezTo>
                    <a:pt x="18747" y="3401"/>
                    <a:pt x="18362" y="3447"/>
                    <a:pt x="18000" y="3469"/>
                  </a:cubicBezTo>
                  <a:cubicBezTo>
                    <a:pt x="18000" y="3311"/>
                    <a:pt x="17978" y="3152"/>
                    <a:pt x="17978" y="2994"/>
                  </a:cubicBezTo>
                  <a:cubicBezTo>
                    <a:pt x="18362" y="2949"/>
                    <a:pt x="18725" y="2904"/>
                    <a:pt x="19087" y="2858"/>
                  </a:cubicBezTo>
                  <a:close/>
                  <a:moveTo>
                    <a:pt x="9196" y="3085"/>
                  </a:moveTo>
                  <a:cubicBezTo>
                    <a:pt x="9196" y="3175"/>
                    <a:pt x="9196" y="3266"/>
                    <a:pt x="9174" y="3356"/>
                  </a:cubicBezTo>
                  <a:cubicBezTo>
                    <a:pt x="8834" y="3401"/>
                    <a:pt x="8517" y="3447"/>
                    <a:pt x="8178" y="3492"/>
                  </a:cubicBezTo>
                  <a:cubicBezTo>
                    <a:pt x="8178" y="3379"/>
                    <a:pt x="8178" y="3288"/>
                    <a:pt x="8178" y="3198"/>
                  </a:cubicBezTo>
                  <a:cubicBezTo>
                    <a:pt x="8517" y="3152"/>
                    <a:pt x="8857" y="3130"/>
                    <a:pt x="9196" y="3085"/>
                  </a:cubicBezTo>
                  <a:close/>
                  <a:moveTo>
                    <a:pt x="17457" y="3039"/>
                  </a:moveTo>
                  <a:cubicBezTo>
                    <a:pt x="17480" y="3198"/>
                    <a:pt x="17502" y="3356"/>
                    <a:pt x="17525" y="3515"/>
                  </a:cubicBezTo>
                  <a:cubicBezTo>
                    <a:pt x="17163" y="3560"/>
                    <a:pt x="16778" y="3605"/>
                    <a:pt x="16393" y="3628"/>
                  </a:cubicBezTo>
                  <a:cubicBezTo>
                    <a:pt x="16393" y="3469"/>
                    <a:pt x="16393" y="3311"/>
                    <a:pt x="16393" y="3130"/>
                  </a:cubicBezTo>
                  <a:cubicBezTo>
                    <a:pt x="16756" y="3107"/>
                    <a:pt x="17118" y="3085"/>
                    <a:pt x="17457" y="3039"/>
                  </a:cubicBezTo>
                  <a:close/>
                  <a:moveTo>
                    <a:pt x="7816" y="3220"/>
                  </a:moveTo>
                  <a:lnTo>
                    <a:pt x="7816" y="3220"/>
                  </a:lnTo>
                  <a:cubicBezTo>
                    <a:pt x="7793" y="3311"/>
                    <a:pt x="7793" y="3424"/>
                    <a:pt x="7793" y="3537"/>
                  </a:cubicBezTo>
                  <a:cubicBezTo>
                    <a:pt x="7409" y="3582"/>
                    <a:pt x="7046" y="3628"/>
                    <a:pt x="6662" y="3673"/>
                  </a:cubicBezTo>
                  <a:cubicBezTo>
                    <a:pt x="6662" y="3560"/>
                    <a:pt x="6684" y="3424"/>
                    <a:pt x="6684" y="3311"/>
                  </a:cubicBezTo>
                  <a:cubicBezTo>
                    <a:pt x="7069" y="3288"/>
                    <a:pt x="7431" y="3243"/>
                    <a:pt x="7816" y="3220"/>
                  </a:cubicBezTo>
                  <a:close/>
                  <a:moveTo>
                    <a:pt x="15896" y="3175"/>
                  </a:moveTo>
                  <a:cubicBezTo>
                    <a:pt x="15918" y="3356"/>
                    <a:pt x="15941" y="3515"/>
                    <a:pt x="15963" y="3673"/>
                  </a:cubicBezTo>
                  <a:cubicBezTo>
                    <a:pt x="15714" y="3696"/>
                    <a:pt x="15443" y="3741"/>
                    <a:pt x="15171" y="3764"/>
                  </a:cubicBezTo>
                  <a:cubicBezTo>
                    <a:pt x="15171" y="3582"/>
                    <a:pt x="15149" y="3401"/>
                    <a:pt x="15149" y="3243"/>
                  </a:cubicBezTo>
                  <a:lnTo>
                    <a:pt x="15126" y="3243"/>
                  </a:lnTo>
                  <a:cubicBezTo>
                    <a:pt x="15398" y="3220"/>
                    <a:pt x="15647" y="3198"/>
                    <a:pt x="15896" y="3175"/>
                  </a:cubicBezTo>
                  <a:close/>
                  <a:moveTo>
                    <a:pt x="6300" y="3356"/>
                  </a:moveTo>
                  <a:cubicBezTo>
                    <a:pt x="6300" y="3469"/>
                    <a:pt x="6277" y="3605"/>
                    <a:pt x="6254" y="3741"/>
                  </a:cubicBezTo>
                  <a:cubicBezTo>
                    <a:pt x="5960" y="3786"/>
                    <a:pt x="5666" y="3809"/>
                    <a:pt x="5349" y="3854"/>
                  </a:cubicBezTo>
                  <a:cubicBezTo>
                    <a:pt x="5372" y="3718"/>
                    <a:pt x="5372" y="3560"/>
                    <a:pt x="5372" y="3424"/>
                  </a:cubicBezTo>
                  <a:cubicBezTo>
                    <a:pt x="5688" y="3401"/>
                    <a:pt x="6005" y="3379"/>
                    <a:pt x="6300" y="3356"/>
                  </a:cubicBezTo>
                  <a:close/>
                  <a:moveTo>
                    <a:pt x="14696" y="3266"/>
                  </a:moveTo>
                  <a:cubicBezTo>
                    <a:pt x="14719" y="3447"/>
                    <a:pt x="14764" y="3628"/>
                    <a:pt x="14787" y="3809"/>
                  </a:cubicBezTo>
                  <a:cubicBezTo>
                    <a:pt x="14447" y="3831"/>
                    <a:pt x="14108" y="3854"/>
                    <a:pt x="13768" y="3899"/>
                  </a:cubicBezTo>
                  <a:cubicBezTo>
                    <a:pt x="13768" y="3718"/>
                    <a:pt x="13745" y="3537"/>
                    <a:pt x="13745" y="3334"/>
                  </a:cubicBezTo>
                  <a:cubicBezTo>
                    <a:pt x="14062" y="3311"/>
                    <a:pt x="14379" y="3288"/>
                    <a:pt x="14696" y="3266"/>
                  </a:cubicBezTo>
                  <a:close/>
                  <a:moveTo>
                    <a:pt x="13248" y="3379"/>
                  </a:moveTo>
                  <a:cubicBezTo>
                    <a:pt x="13270" y="3560"/>
                    <a:pt x="13315" y="3764"/>
                    <a:pt x="13338" y="3945"/>
                  </a:cubicBezTo>
                  <a:cubicBezTo>
                    <a:pt x="13157" y="3967"/>
                    <a:pt x="12976" y="3967"/>
                    <a:pt x="12818" y="3990"/>
                  </a:cubicBezTo>
                  <a:cubicBezTo>
                    <a:pt x="12795" y="3786"/>
                    <a:pt x="12795" y="3605"/>
                    <a:pt x="12772" y="3401"/>
                  </a:cubicBezTo>
                  <a:lnTo>
                    <a:pt x="13248" y="3379"/>
                  </a:lnTo>
                  <a:close/>
                  <a:moveTo>
                    <a:pt x="4987" y="3447"/>
                  </a:moveTo>
                  <a:cubicBezTo>
                    <a:pt x="4987" y="3605"/>
                    <a:pt x="4964" y="3764"/>
                    <a:pt x="4964" y="3899"/>
                  </a:cubicBezTo>
                  <a:cubicBezTo>
                    <a:pt x="4625" y="3967"/>
                    <a:pt x="4285" y="4012"/>
                    <a:pt x="3946" y="4058"/>
                  </a:cubicBezTo>
                  <a:cubicBezTo>
                    <a:pt x="3968" y="3877"/>
                    <a:pt x="4014" y="3696"/>
                    <a:pt x="4036" y="3515"/>
                  </a:cubicBezTo>
                  <a:cubicBezTo>
                    <a:pt x="4353" y="3492"/>
                    <a:pt x="4670" y="3469"/>
                    <a:pt x="4987" y="3447"/>
                  </a:cubicBezTo>
                  <a:close/>
                  <a:moveTo>
                    <a:pt x="12297" y="3447"/>
                  </a:moveTo>
                  <a:cubicBezTo>
                    <a:pt x="12320" y="3650"/>
                    <a:pt x="12320" y="3854"/>
                    <a:pt x="12342" y="4035"/>
                  </a:cubicBezTo>
                  <a:cubicBezTo>
                    <a:pt x="11958" y="4080"/>
                    <a:pt x="11573" y="4126"/>
                    <a:pt x="11188" y="4171"/>
                  </a:cubicBezTo>
                  <a:cubicBezTo>
                    <a:pt x="11188" y="3967"/>
                    <a:pt x="11165" y="3741"/>
                    <a:pt x="11165" y="3537"/>
                  </a:cubicBezTo>
                  <a:cubicBezTo>
                    <a:pt x="11550" y="3515"/>
                    <a:pt x="11912" y="3469"/>
                    <a:pt x="12297" y="3447"/>
                  </a:cubicBezTo>
                  <a:close/>
                  <a:moveTo>
                    <a:pt x="3629" y="3560"/>
                  </a:moveTo>
                  <a:cubicBezTo>
                    <a:pt x="3606" y="3741"/>
                    <a:pt x="3561" y="3945"/>
                    <a:pt x="3538" y="4126"/>
                  </a:cubicBezTo>
                  <a:cubicBezTo>
                    <a:pt x="3335" y="4148"/>
                    <a:pt x="3154" y="4194"/>
                    <a:pt x="2950" y="4216"/>
                  </a:cubicBezTo>
                  <a:cubicBezTo>
                    <a:pt x="3018" y="4012"/>
                    <a:pt x="3086" y="3809"/>
                    <a:pt x="3131" y="3582"/>
                  </a:cubicBezTo>
                  <a:cubicBezTo>
                    <a:pt x="3312" y="3582"/>
                    <a:pt x="3471" y="3560"/>
                    <a:pt x="3629" y="3560"/>
                  </a:cubicBezTo>
                  <a:close/>
                  <a:moveTo>
                    <a:pt x="10781" y="3582"/>
                  </a:moveTo>
                  <a:cubicBezTo>
                    <a:pt x="10781" y="3786"/>
                    <a:pt x="10803" y="3990"/>
                    <a:pt x="10826" y="4194"/>
                  </a:cubicBezTo>
                  <a:cubicBezTo>
                    <a:pt x="10419" y="4239"/>
                    <a:pt x="10011" y="4284"/>
                    <a:pt x="9604" y="4329"/>
                  </a:cubicBezTo>
                  <a:cubicBezTo>
                    <a:pt x="9604" y="4103"/>
                    <a:pt x="9626" y="3899"/>
                    <a:pt x="9626" y="3696"/>
                  </a:cubicBezTo>
                  <a:cubicBezTo>
                    <a:pt x="9898" y="3673"/>
                    <a:pt x="10170" y="3628"/>
                    <a:pt x="10441" y="3605"/>
                  </a:cubicBezTo>
                  <a:lnTo>
                    <a:pt x="10781" y="3582"/>
                  </a:lnTo>
                  <a:close/>
                  <a:moveTo>
                    <a:pt x="2678" y="3605"/>
                  </a:moveTo>
                  <a:cubicBezTo>
                    <a:pt x="2611" y="3831"/>
                    <a:pt x="2543" y="4058"/>
                    <a:pt x="2475" y="4284"/>
                  </a:cubicBezTo>
                  <a:cubicBezTo>
                    <a:pt x="2158" y="4352"/>
                    <a:pt x="1864" y="4397"/>
                    <a:pt x="1547" y="4443"/>
                  </a:cubicBezTo>
                  <a:cubicBezTo>
                    <a:pt x="1660" y="4171"/>
                    <a:pt x="1751" y="3899"/>
                    <a:pt x="1841" y="3628"/>
                  </a:cubicBezTo>
                  <a:cubicBezTo>
                    <a:pt x="1864" y="3650"/>
                    <a:pt x="1886" y="3650"/>
                    <a:pt x="1932" y="3650"/>
                  </a:cubicBezTo>
                  <a:cubicBezTo>
                    <a:pt x="2181" y="3650"/>
                    <a:pt x="2429" y="3628"/>
                    <a:pt x="2678" y="3605"/>
                  </a:cubicBezTo>
                  <a:close/>
                  <a:moveTo>
                    <a:pt x="9151" y="3764"/>
                  </a:moveTo>
                  <a:cubicBezTo>
                    <a:pt x="9151" y="3967"/>
                    <a:pt x="9151" y="4171"/>
                    <a:pt x="9151" y="4375"/>
                  </a:cubicBezTo>
                  <a:cubicBezTo>
                    <a:pt x="8834" y="4420"/>
                    <a:pt x="8495" y="4443"/>
                    <a:pt x="8155" y="4488"/>
                  </a:cubicBezTo>
                  <a:cubicBezTo>
                    <a:pt x="8178" y="4284"/>
                    <a:pt x="8178" y="4080"/>
                    <a:pt x="8178" y="3877"/>
                  </a:cubicBezTo>
                  <a:cubicBezTo>
                    <a:pt x="8495" y="3831"/>
                    <a:pt x="8834" y="3786"/>
                    <a:pt x="9151" y="3764"/>
                  </a:cubicBezTo>
                  <a:close/>
                  <a:moveTo>
                    <a:pt x="7793" y="3899"/>
                  </a:moveTo>
                  <a:cubicBezTo>
                    <a:pt x="7816" y="4103"/>
                    <a:pt x="7816" y="4307"/>
                    <a:pt x="7816" y="4510"/>
                  </a:cubicBezTo>
                  <a:cubicBezTo>
                    <a:pt x="7409" y="4556"/>
                    <a:pt x="6979" y="4601"/>
                    <a:pt x="6549" y="4646"/>
                  </a:cubicBezTo>
                  <a:cubicBezTo>
                    <a:pt x="6571" y="4465"/>
                    <a:pt x="6594" y="4261"/>
                    <a:pt x="6616" y="4058"/>
                  </a:cubicBezTo>
                  <a:cubicBezTo>
                    <a:pt x="7024" y="4012"/>
                    <a:pt x="7409" y="3967"/>
                    <a:pt x="7793" y="3899"/>
                  </a:cubicBezTo>
                  <a:close/>
                  <a:moveTo>
                    <a:pt x="19177" y="3764"/>
                  </a:moveTo>
                  <a:cubicBezTo>
                    <a:pt x="19200" y="4058"/>
                    <a:pt x="19268" y="4352"/>
                    <a:pt x="19336" y="4624"/>
                  </a:cubicBezTo>
                  <a:cubicBezTo>
                    <a:pt x="18883" y="4646"/>
                    <a:pt x="18430" y="4691"/>
                    <a:pt x="17978" y="4714"/>
                  </a:cubicBezTo>
                  <a:cubicBezTo>
                    <a:pt x="17978" y="4443"/>
                    <a:pt x="18000" y="4171"/>
                    <a:pt x="18000" y="3899"/>
                  </a:cubicBezTo>
                  <a:cubicBezTo>
                    <a:pt x="18385" y="3854"/>
                    <a:pt x="18770" y="3809"/>
                    <a:pt x="19177" y="3764"/>
                  </a:cubicBezTo>
                  <a:close/>
                  <a:moveTo>
                    <a:pt x="6232" y="4103"/>
                  </a:moveTo>
                  <a:cubicBezTo>
                    <a:pt x="6232" y="4307"/>
                    <a:pt x="6209" y="4510"/>
                    <a:pt x="6209" y="4691"/>
                  </a:cubicBezTo>
                  <a:lnTo>
                    <a:pt x="5304" y="4805"/>
                  </a:lnTo>
                  <a:cubicBezTo>
                    <a:pt x="5326" y="4601"/>
                    <a:pt x="5326" y="4420"/>
                    <a:pt x="5349" y="4216"/>
                  </a:cubicBezTo>
                  <a:cubicBezTo>
                    <a:pt x="5643" y="4194"/>
                    <a:pt x="5937" y="4148"/>
                    <a:pt x="6232" y="4103"/>
                  </a:cubicBezTo>
                  <a:close/>
                  <a:moveTo>
                    <a:pt x="17593" y="3945"/>
                  </a:moveTo>
                  <a:cubicBezTo>
                    <a:pt x="17638" y="4216"/>
                    <a:pt x="17683" y="4465"/>
                    <a:pt x="17729" y="4737"/>
                  </a:cubicBezTo>
                  <a:cubicBezTo>
                    <a:pt x="17306" y="4759"/>
                    <a:pt x="16884" y="4803"/>
                    <a:pt x="16461" y="4848"/>
                  </a:cubicBezTo>
                  <a:lnTo>
                    <a:pt x="16461" y="4848"/>
                  </a:lnTo>
                  <a:cubicBezTo>
                    <a:pt x="16439" y="4577"/>
                    <a:pt x="16416" y="4329"/>
                    <a:pt x="16416" y="4080"/>
                  </a:cubicBezTo>
                  <a:cubicBezTo>
                    <a:pt x="16801" y="4035"/>
                    <a:pt x="17208" y="3990"/>
                    <a:pt x="17593" y="3945"/>
                  </a:cubicBezTo>
                  <a:close/>
                  <a:moveTo>
                    <a:pt x="16031" y="4126"/>
                  </a:moveTo>
                  <a:cubicBezTo>
                    <a:pt x="16077" y="4375"/>
                    <a:pt x="16122" y="4624"/>
                    <a:pt x="16190" y="4873"/>
                  </a:cubicBezTo>
                  <a:cubicBezTo>
                    <a:pt x="15873" y="4895"/>
                    <a:pt x="15579" y="4918"/>
                    <a:pt x="15284" y="4940"/>
                  </a:cubicBezTo>
                  <a:cubicBezTo>
                    <a:pt x="15262" y="4691"/>
                    <a:pt x="15239" y="4443"/>
                    <a:pt x="15217" y="4216"/>
                  </a:cubicBezTo>
                  <a:cubicBezTo>
                    <a:pt x="15488" y="4171"/>
                    <a:pt x="15760" y="4148"/>
                    <a:pt x="16031" y="4126"/>
                  </a:cubicBezTo>
                  <a:close/>
                  <a:moveTo>
                    <a:pt x="4964" y="4261"/>
                  </a:moveTo>
                  <a:cubicBezTo>
                    <a:pt x="4964" y="4465"/>
                    <a:pt x="4964" y="4646"/>
                    <a:pt x="4964" y="4850"/>
                  </a:cubicBezTo>
                  <a:cubicBezTo>
                    <a:pt x="4580" y="4895"/>
                    <a:pt x="4195" y="4940"/>
                    <a:pt x="3810" y="4986"/>
                  </a:cubicBezTo>
                  <a:cubicBezTo>
                    <a:pt x="3833" y="4782"/>
                    <a:pt x="3855" y="4601"/>
                    <a:pt x="3878" y="4420"/>
                  </a:cubicBezTo>
                  <a:cubicBezTo>
                    <a:pt x="4240" y="4375"/>
                    <a:pt x="4602" y="4329"/>
                    <a:pt x="4964" y="4261"/>
                  </a:cubicBezTo>
                  <a:close/>
                  <a:moveTo>
                    <a:pt x="14877" y="4239"/>
                  </a:moveTo>
                  <a:cubicBezTo>
                    <a:pt x="14922" y="4488"/>
                    <a:pt x="14968" y="4737"/>
                    <a:pt x="15013" y="4963"/>
                  </a:cubicBezTo>
                  <a:lnTo>
                    <a:pt x="13836" y="5099"/>
                  </a:lnTo>
                  <a:cubicBezTo>
                    <a:pt x="13836" y="4850"/>
                    <a:pt x="13813" y="4601"/>
                    <a:pt x="13813" y="4375"/>
                  </a:cubicBezTo>
                  <a:cubicBezTo>
                    <a:pt x="14153" y="4329"/>
                    <a:pt x="14515" y="4284"/>
                    <a:pt x="14877" y="4239"/>
                  </a:cubicBezTo>
                  <a:close/>
                  <a:moveTo>
                    <a:pt x="3493" y="4465"/>
                  </a:moveTo>
                  <a:lnTo>
                    <a:pt x="3493" y="4465"/>
                  </a:lnTo>
                  <a:cubicBezTo>
                    <a:pt x="3471" y="4646"/>
                    <a:pt x="3448" y="4850"/>
                    <a:pt x="3448" y="5031"/>
                  </a:cubicBezTo>
                  <a:cubicBezTo>
                    <a:pt x="3154" y="5054"/>
                    <a:pt x="2882" y="5099"/>
                    <a:pt x="2611" y="5121"/>
                  </a:cubicBezTo>
                  <a:cubicBezTo>
                    <a:pt x="2678" y="4940"/>
                    <a:pt x="2746" y="4759"/>
                    <a:pt x="2814" y="4556"/>
                  </a:cubicBezTo>
                  <a:lnTo>
                    <a:pt x="3493" y="4465"/>
                  </a:lnTo>
                  <a:close/>
                  <a:moveTo>
                    <a:pt x="13406" y="4397"/>
                  </a:moveTo>
                  <a:cubicBezTo>
                    <a:pt x="13451" y="4646"/>
                    <a:pt x="13497" y="4895"/>
                    <a:pt x="13542" y="5121"/>
                  </a:cubicBezTo>
                  <a:cubicBezTo>
                    <a:pt x="13293" y="5144"/>
                    <a:pt x="13067" y="5167"/>
                    <a:pt x="12840" y="5189"/>
                  </a:cubicBezTo>
                  <a:cubicBezTo>
                    <a:pt x="12840" y="4963"/>
                    <a:pt x="12840" y="4714"/>
                    <a:pt x="12818" y="4465"/>
                  </a:cubicBezTo>
                  <a:cubicBezTo>
                    <a:pt x="13021" y="4443"/>
                    <a:pt x="13202" y="4420"/>
                    <a:pt x="13406" y="4397"/>
                  </a:cubicBezTo>
                  <a:close/>
                  <a:moveTo>
                    <a:pt x="2362" y="4624"/>
                  </a:moveTo>
                  <a:cubicBezTo>
                    <a:pt x="2294" y="4827"/>
                    <a:pt x="2248" y="5008"/>
                    <a:pt x="2181" y="5189"/>
                  </a:cubicBezTo>
                  <a:cubicBezTo>
                    <a:pt x="1864" y="5235"/>
                    <a:pt x="1524" y="5280"/>
                    <a:pt x="1185" y="5325"/>
                  </a:cubicBezTo>
                  <a:cubicBezTo>
                    <a:pt x="1275" y="5144"/>
                    <a:pt x="1343" y="4963"/>
                    <a:pt x="1411" y="4782"/>
                  </a:cubicBezTo>
                  <a:cubicBezTo>
                    <a:pt x="1728" y="4714"/>
                    <a:pt x="2045" y="4669"/>
                    <a:pt x="2362" y="4624"/>
                  </a:cubicBezTo>
                  <a:close/>
                  <a:moveTo>
                    <a:pt x="12410" y="4510"/>
                  </a:moveTo>
                  <a:cubicBezTo>
                    <a:pt x="12433" y="4759"/>
                    <a:pt x="12455" y="5008"/>
                    <a:pt x="12478" y="5235"/>
                  </a:cubicBezTo>
                  <a:cubicBezTo>
                    <a:pt x="12093" y="5280"/>
                    <a:pt x="11686" y="5325"/>
                    <a:pt x="11279" y="5370"/>
                  </a:cubicBezTo>
                  <a:cubicBezTo>
                    <a:pt x="11256" y="5121"/>
                    <a:pt x="11233" y="4895"/>
                    <a:pt x="11233" y="4646"/>
                  </a:cubicBezTo>
                  <a:lnTo>
                    <a:pt x="12410" y="4510"/>
                  </a:lnTo>
                  <a:close/>
                  <a:moveTo>
                    <a:pt x="10894" y="4691"/>
                  </a:moveTo>
                  <a:cubicBezTo>
                    <a:pt x="10916" y="4918"/>
                    <a:pt x="10962" y="5167"/>
                    <a:pt x="10984" y="5393"/>
                  </a:cubicBezTo>
                  <a:cubicBezTo>
                    <a:pt x="10486" y="5461"/>
                    <a:pt x="9989" y="5506"/>
                    <a:pt x="9513" y="5574"/>
                  </a:cubicBezTo>
                  <a:cubicBezTo>
                    <a:pt x="9513" y="5325"/>
                    <a:pt x="9536" y="5076"/>
                    <a:pt x="9559" y="4827"/>
                  </a:cubicBezTo>
                  <a:cubicBezTo>
                    <a:pt x="10011" y="4782"/>
                    <a:pt x="10441" y="4737"/>
                    <a:pt x="10894" y="4691"/>
                  </a:cubicBezTo>
                  <a:close/>
                  <a:moveTo>
                    <a:pt x="9174" y="4850"/>
                  </a:moveTo>
                  <a:cubicBezTo>
                    <a:pt x="9196" y="5099"/>
                    <a:pt x="9219" y="5348"/>
                    <a:pt x="9242" y="5597"/>
                  </a:cubicBezTo>
                  <a:cubicBezTo>
                    <a:pt x="8857" y="5642"/>
                    <a:pt x="8472" y="5687"/>
                    <a:pt x="8110" y="5733"/>
                  </a:cubicBezTo>
                  <a:cubicBezTo>
                    <a:pt x="8110" y="5484"/>
                    <a:pt x="8133" y="5212"/>
                    <a:pt x="8133" y="4963"/>
                  </a:cubicBezTo>
                  <a:cubicBezTo>
                    <a:pt x="8472" y="4940"/>
                    <a:pt x="8834" y="4895"/>
                    <a:pt x="9174" y="4850"/>
                  </a:cubicBezTo>
                  <a:close/>
                  <a:moveTo>
                    <a:pt x="7839" y="4986"/>
                  </a:moveTo>
                  <a:cubicBezTo>
                    <a:pt x="7861" y="5235"/>
                    <a:pt x="7861" y="5506"/>
                    <a:pt x="7884" y="5755"/>
                  </a:cubicBezTo>
                  <a:cubicBezTo>
                    <a:pt x="7386" y="5800"/>
                    <a:pt x="6911" y="5868"/>
                    <a:pt x="6413" y="5914"/>
                  </a:cubicBezTo>
                  <a:cubicBezTo>
                    <a:pt x="6435" y="5642"/>
                    <a:pt x="6481" y="5393"/>
                    <a:pt x="6503" y="5121"/>
                  </a:cubicBezTo>
                  <a:cubicBezTo>
                    <a:pt x="6956" y="5076"/>
                    <a:pt x="7386" y="5031"/>
                    <a:pt x="7839" y="4986"/>
                  </a:cubicBezTo>
                  <a:close/>
                  <a:moveTo>
                    <a:pt x="6209" y="5167"/>
                  </a:moveTo>
                  <a:cubicBezTo>
                    <a:pt x="6209" y="5416"/>
                    <a:pt x="6209" y="5687"/>
                    <a:pt x="6209" y="5936"/>
                  </a:cubicBezTo>
                  <a:cubicBezTo>
                    <a:pt x="5892" y="5981"/>
                    <a:pt x="5575" y="6004"/>
                    <a:pt x="5258" y="6049"/>
                  </a:cubicBezTo>
                  <a:cubicBezTo>
                    <a:pt x="5281" y="5778"/>
                    <a:pt x="5281" y="5506"/>
                    <a:pt x="5281" y="5235"/>
                  </a:cubicBezTo>
                  <a:cubicBezTo>
                    <a:pt x="5598" y="5212"/>
                    <a:pt x="5892" y="5189"/>
                    <a:pt x="6209" y="5167"/>
                  </a:cubicBezTo>
                  <a:close/>
                  <a:moveTo>
                    <a:pt x="4987" y="5280"/>
                  </a:moveTo>
                  <a:cubicBezTo>
                    <a:pt x="4987" y="5551"/>
                    <a:pt x="5010" y="5800"/>
                    <a:pt x="5032" y="6072"/>
                  </a:cubicBezTo>
                  <a:cubicBezTo>
                    <a:pt x="4919" y="6095"/>
                    <a:pt x="4783" y="6095"/>
                    <a:pt x="4670" y="6117"/>
                  </a:cubicBezTo>
                  <a:cubicBezTo>
                    <a:pt x="4353" y="6163"/>
                    <a:pt x="4014" y="6185"/>
                    <a:pt x="3674" y="6208"/>
                  </a:cubicBezTo>
                  <a:cubicBezTo>
                    <a:pt x="3697" y="5936"/>
                    <a:pt x="3720" y="5665"/>
                    <a:pt x="3742" y="5393"/>
                  </a:cubicBezTo>
                  <a:cubicBezTo>
                    <a:pt x="4172" y="5348"/>
                    <a:pt x="4580" y="5303"/>
                    <a:pt x="4987" y="5280"/>
                  </a:cubicBezTo>
                  <a:close/>
                  <a:moveTo>
                    <a:pt x="3403" y="5416"/>
                  </a:moveTo>
                  <a:cubicBezTo>
                    <a:pt x="3403" y="5687"/>
                    <a:pt x="3380" y="5981"/>
                    <a:pt x="3380" y="6230"/>
                  </a:cubicBezTo>
                  <a:cubicBezTo>
                    <a:pt x="2927" y="6276"/>
                    <a:pt x="2452" y="6321"/>
                    <a:pt x="2022" y="6389"/>
                  </a:cubicBezTo>
                  <a:cubicBezTo>
                    <a:pt x="2158" y="6117"/>
                    <a:pt x="2316" y="5800"/>
                    <a:pt x="2452" y="5484"/>
                  </a:cubicBezTo>
                  <a:cubicBezTo>
                    <a:pt x="2769" y="5461"/>
                    <a:pt x="3086" y="5438"/>
                    <a:pt x="3403" y="5416"/>
                  </a:cubicBezTo>
                  <a:close/>
                  <a:moveTo>
                    <a:pt x="18996" y="1"/>
                  </a:moveTo>
                  <a:cubicBezTo>
                    <a:pt x="18975" y="1"/>
                    <a:pt x="18952" y="3"/>
                    <a:pt x="18928" y="7"/>
                  </a:cubicBezTo>
                  <a:cubicBezTo>
                    <a:pt x="18023" y="188"/>
                    <a:pt x="17118" y="346"/>
                    <a:pt x="16190" y="505"/>
                  </a:cubicBezTo>
                  <a:cubicBezTo>
                    <a:pt x="16190" y="437"/>
                    <a:pt x="16167" y="346"/>
                    <a:pt x="16167" y="278"/>
                  </a:cubicBezTo>
                  <a:cubicBezTo>
                    <a:pt x="16156" y="213"/>
                    <a:pt x="16104" y="185"/>
                    <a:pt x="16050" y="185"/>
                  </a:cubicBezTo>
                  <a:cubicBezTo>
                    <a:pt x="15991" y="185"/>
                    <a:pt x="15930" y="219"/>
                    <a:pt x="15918" y="278"/>
                  </a:cubicBezTo>
                  <a:cubicBezTo>
                    <a:pt x="15896" y="369"/>
                    <a:pt x="15873" y="459"/>
                    <a:pt x="15850" y="572"/>
                  </a:cubicBezTo>
                  <a:cubicBezTo>
                    <a:pt x="15556" y="618"/>
                    <a:pt x="15262" y="663"/>
                    <a:pt x="14945" y="708"/>
                  </a:cubicBezTo>
                  <a:cubicBezTo>
                    <a:pt x="14945" y="708"/>
                    <a:pt x="14945" y="708"/>
                    <a:pt x="14945" y="686"/>
                  </a:cubicBezTo>
                  <a:cubicBezTo>
                    <a:pt x="14934" y="618"/>
                    <a:pt x="14871" y="584"/>
                    <a:pt x="14809" y="584"/>
                  </a:cubicBezTo>
                  <a:cubicBezTo>
                    <a:pt x="14747" y="584"/>
                    <a:pt x="14685" y="618"/>
                    <a:pt x="14673" y="686"/>
                  </a:cubicBezTo>
                  <a:cubicBezTo>
                    <a:pt x="14673" y="708"/>
                    <a:pt x="14673" y="753"/>
                    <a:pt x="14651" y="776"/>
                  </a:cubicBezTo>
                  <a:cubicBezTo>
                    <a:pt x="13089" y="1025"/>
                    <a:pt x="11505" y="1229"/>
                    <a:pt x="9898" y="1387"/>
                  </a:cubicBezTo>
                  <a:cubicBezTo>
                    <a:pt x="8472" y="1523"/>
                    <a:pt x="7024" y="1636"/>
                    <a:pt x="5575" y="1681"/>
                  </a:cubicBezTo>
                  <a:cubicBezTo>
                    <a:pt x="5467" y="1685"/>
                    <a:pt x="5357" y="1686"/>
                    <a:pt x="5246" y="1686"/>
                  </a:cubicBezTo>
                  <a:cubicBezTo>
                    <a:pt x="4897" y="1686"/>
                    <a:pt x="4540" y="1673"/>
                    <a:pt x="4186" y="1673"/>
                  </a:cubicBezTo>
                  <a:cubicBezTo>
                    <a:pt x="3929" y="1673"/>
                    <a:pt x="3674" y="1680"/>
                    <a:pt x="3425" y="1704"/>
                  </a:cubicBezTo>
                  <a:cubicBezTo>
                    <a:pt x="3414" y="1670"/>
                    <a:pt x="3380" y="1653"/>
                    <a:pt x="3346" y="1653"/>
                  </a:cubicBezTo>
                  <a:cubicBezTo>
                    <a:pt x="3312" y="1653"/>
                    <a:pt x="3278" y="1670"/>
                    <a:pt x="3267" y="1704"/>
                  </a:cubicBezTo>
                  <a:cubicBezTo>
                    <a:pt x="3267" y="1704"/>
                    <a:pt x="3267" y="1727"/>
                    <a:pt x="3267" y="1727"/>
                  </a:cubicBezTo>
                  <a:cubicBezTo>
                    <a:pt x="2950" y="1772"/>
                    <a:pt x="2678" y="1840"/>
                    <a:pt x="2384" y="1953"/>
                  </a:cubicBezTo>
                  <a:cubicBezTo>
                    <a:pt x="2407" y="1885"/>
                    <a:pt x="2429" y="1817"/>
                    <a:pt x="2452" y="1749"/>
                  </a:cubicBezTo>
                  <a:cubicBezTo>
                    <a:pt x="2497" y="1645"/>
                    <a:pt x="2394" y="1560"/>
                    <a:pt x="2299" y="1560"/>
                  </a:cubicBezTo>
                  <a:cubicBezTo>
                    <a:pt x="2250" y="1560"/>
                    <a:pt x="2204" y="1582"/>
                    <a:pt x="2181" y="1636"/>
                  </a:cubicBezTo>
                  <a:cubicBezTo>
                    <a:pt x="1366" y="3152"/>
                    <a:pt x="438" y="4963"/>
                    <a:pt x="30" y="6638"/>
                  </a:cubicBezTo>
                  <a:cubicBezTo>
                    <a:pt x="1" y="6786"/>
                    <a:pt x="127" y="6896"/>
                    <a:pt x="250" y="6896"/>
                  </a:cubicBezTo>
                  <a:cubicBezTo>
                    <a:pt x="314" y="6896"/>
                    <a:pt x="376" y="6866"/>
                    <a:pt x="415" y="6796"/>
                  </a:cubicBezTo>
                  <a:cubicBezTo>
                    <a:pt x="664" y="6434"/>
                    <a:pt x="868" y="6027"/>
                    <a:pt x="1049" y="5597"/>
                  </a:cubicBezTo>
                  <a:cubicBezTo>
                    <a:pt x="1388" y="5574"/>
                    <a:pt x="1728" y="5551"/>
                    <a:pt x="2067" y="5529"/>
                  </a:cubicBezTo>
                  <a:lnTo>
                    <a:pt x="2067" y="5529"/>
                  </a:lnTo>
                  <a:cubicBezTo>
                    <a:pt x="1977" y="5823"/>
                    <a:pt x="1864" y="6140"/>
                    <a:pt x="1728" y="6457"/>
                  </a:cubicBezTo>
                  <a:cubicBezTo>
                    <a:pt x="1298" y="6547"/>
                    <a:pt x="868" y="6660"/>
                    <a:pt x="461" y="6841"/>
                  </a:cubicBezTo>
                  <a:cubicBezTo>
                    <a:pt x="415" y="6864"/>
                    <a:pt x="438" y="6955"/>
                    <a:pt x="483" y="6955"/>
                  </a:cubicBezTo>
                  <a:cubicBezTo>
                    <a:pt x="808" y="7015"/>
                    <a:pt x="1142" y="7040"/>
                    <a:pt x="1481" y="7040"/>
                  </a:cubicBezTo>
                  <a:cubicBezTo>
                    <a:pt x="2537" y="7040"/>
                    <a:pt x="3642" y="6803"/>
                    <a:pt x="4670" y="6683"/>
                  </a:cubicBezTo>
                  <a:cubicBezTo>
                    <a:pt x="6345" y="6502"/>
                    <a:pt x="8020" y="6321"/>
                    <a:pt x="9672" y="6163"/>
                  </a:cubicBezTo>
                  <a:cubicBezTo>
                    <a:pt x="10645" y="6049"/>
                    <a:pt x="11595" y="5959"/>
                    <a:pt x="12569" y="5868"/>
                  </a:cubicBezTo>
                  <a:cubicBezTo>
                    <a:pt x="12590" y="5934"/>
                    <a:pt x="12654" y="5967"/>
                    <a:pt x="12714" y="5967"/>
                  </a:cubicBezTo>
                  <a:cubicBezTo>
                    <a:pt x="12779" y="5967"/>
                    <a:pt x="12840" y="5928"/>
                    <a:pt x="12840" y="5846"/>
                  </a:cubicBezTo>
                  <a:cubicBezTo>
                    <a:pt x="15058" y="5642"/>
                    <a:pt x="17253" y="5461"/>
                    <a:pt x="19449" y="5189"/>
                  </a:cubicBezTo>
                  <a:cubicBezTo>
                    <a:pt x="19539" y="5167"/>
                    <a:pt x="19630" y="5121"/>
                    <a:pt x="19652" y="5031"/>
                  </a:cubicBezTo>
                  <a:lnTo>
                    <a:pt x="19675" y="5031"/>
                  </a:lnTo>
                  <a:cubicBezTo>
                    <a:pt x="19743" y="5031"/>
                    <a:pt x="19788" y="4986"/>
                    <a:pt x="19811" y="4895"/>
                  </a:cubicBezTo>
                  <a:cubicBezTo>
                    <a:pt x="20037" y="3469"/>
                    <a:pt x="19675" y="1749"/>
                    <a:pt x="19471" y="301"/>
                  </a:cubicBezTo>
                  <a:cubicBezTo>
                    <a:pt x="19449" y="165"/>
                    <a:pt x="19336" y="97"/>
                    <a:pt x="19222" y="97"/>
                  </a:cubicBezTo>
                  <a:cubicBezTo>
                    <a:pt x="19167" y="41"/>
                    <a:pt x="19095" y="1"/>
                    <a:pt x="189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929;p33"/>
            <p:cNvSpPr/>
            <p:nvPr/>
          </p:nvSpPr>
          <p:spPr>
            <a:xfrm>
              <a:off x="1405457" y="3817287"/>
              <a:ext cx="620561" cy="543718"/>
            </a:xfrm>
            <a:custGeom>
              <a:avLst/>
              <a:gdLst/>
              <a:ahLst/>
              <a:cxnLst/>
              <a:rect l="l" t="t" r="r" b="b"/>
              <a:pathLst>
                <a:path w="40467" h="35456" extrusionOk="0">
                  <a:moveTo>
                    <a:pt x="30712" y="681"/>
                  </a:moveTo>
                  <a:cubicBezTo>
                    <a:pt x="30961" y="953"/>
                    <a:pt x="31142" y="1269"/>
                    <a:pt x="31301" y="1609"/>
                  </a:cubicBezTo>
                  <a:cubicBezTo>
                    <a:pt x="30848" y="1224"/>
                    <a:pt x="30282" y="930"/>
                    <a:pt x="29717" y="726"/>
                  </a:cubicBezTo>
                  <a:cubicBezTo>
                    <a:pt x="30034" y="704"/>
                    <a:pt x="30373" y="681"/>
                    <a:pt x="30690" y="681"/>
                  </a:cubicBezTo>
                  <a:close/>
                  <a:moveTo>
                    <a:pt x="29241" y="726"/>
                  </a:moveTo>
                  <a:lnTo>
                    <a:pt x="29241" y="749"/>
                  </a:lnTo>
                  <a:lnTo>
                    <a:pt x="29264" y="749"/>
                  </a:lnTo>
                  <a:cubicBezTo>
                    <a:pt x="29649" y="907"/>
                    <a:pt x="30034" y="1088"/>
                    <a:pt x="30396" y="1315"/>
                  </a:cubicBezTo>
                  <a:cubicBezTo>
                    <a:pt x="30712" y="1518"/>
                    <a:pt x="31007" y="1767"/>
                    <a:pt x="31324" y="1948"/>
                  </a:cubicBezTo>
                  <a:cubicBezTo>
                    <a:pt x="31343" y="1968"/>
                    <a:pt x="31362" y="1975"/>
                    <a:pt x="31379" y="1975"/>
                  </a:cubicBezTo>
                  <a:cubicBezTo>
                    <a:pt x="31403" y="1975"/>
                    <a:pt x="31424" y="1961"/>
                    <a:pt x="31437" y="1948"/>
                  </a:cubicBezTo>
                  <a:cubicBezTo>
                    <a:pt x="31482" y="2084"/>
                    <a:pt x="31527" y="2197"/>
                    <a:pt x="31550" y="2311"/>
                  </a:cubicBezTo>
                  <a:cubicBezTo>
                    <a:pt x="30780" y="1903"/>
                    <a:pt x="29988" y="1541"/>
                    <a:pt x="29219" y="1156"/>
                  </a:cubicBezTo>
                  <a:cubicBezTo>
                    <a:pt x="28992" y="1043"/>
                    <a:pt x="28743" y="862"/>
                    <a:pt x="28472" y="772"/>
                  </a:cubicBezTo>
                  <a:cubicBezTo>
                    <a:pt x="28743" y="749"/>
                    <a:pt x="28992" y="749"/>
                    <a:pt x="29241" y="726"/>
                  </a:cubicBezTo>
                  <a:close/>
                  <a:moveTo>
                    <a:pt x="24149" y="930"/>
                  </a:moveTo>
                  <a:cubicBezTo>
                    <a:pt x="24149" y="953"/>
                    <a:pt x="24172" y="975"/>
                    <a:pt x="24194" y="998"/>
                  </a:cubicBezTo>
                  <a:cubicBezTo>
                    <a:pt x="25168" y="1564"/>
                    <a:pt x="26141" y="2197"/>
                    <a:pt x="27137" y="2695"/>
                  </a:cubicBezTo>
                  <a:cubicBezTo>
                    <a:pt x="26842" y="2695"/>
                    <a:pt x="26548" y="2695"/>
                    <a:pt x="26254" y="2718"/>
                  </a:cubicBezTo>
                  <a:cubicBezTo>
                    <a:pt x="26231" y="2718"/>
                    <a:pt x="26231" y="2695"/>
                    <a:pt x="26231" y="2695"/>
                  </a:cubicBezTo>
                  <a:cubicBezTo>
                    <a:pt x="25507" y="1971"/>
                    <a:pt x="24511" y="1428"/>
                    <a:pt x="23561" y="953"/>
                  </a:cubicBezTo>
                  <a:cubicBezTo>
                    <a:pt x="23764" y="953"/>
                    <a:pt x="23968" y="930"/>
                    <a:pt x="24149" y="930"/>
                  </a:cubicBezTo>
                  <a:close/>
                  <a:moveTo>
                    <a:pt x="25349" y="885"/>
                  </a:moveTo>
                  <a:cubicBezTo>
                    <a:pt x="25349" y="885"/>
                    <a:pt x="25349" y="907"/>
                    <a:pt x="25371" y="907"/>
                  </a:cubicBezTo>
                  <a:cubicBezTo>
                    <a:pt x="25756" y="1156"/>
                    <a:pt x="26141" y="1496"/>
                    <a:pt x="26593" y="1654"/>
                  </a:cubicBezTo>
                  <a:cubicBezTo>
                    <a:pt x="26639" y="1654"/>
                    <a:pt x="26661" y="1654"/>
                    <a:pt x="26684" y="1609"/>
                  </a:cubicBezTo>
                  <a:cubicBezTo>
                    <a:pt x="27408" y="1994"/>
                    <a:pt x="28155" y="2378"/>
                    <a:pt x="28902" y="2718"/>
                  </a:cubicBezTo>
                  <a:cubicBezTo>
                    <a:pt x="28495" y="2695"/>
                    <a:pt x="28110" y="2695"/>
                    <a:pt x="27702" y="2695"/>
                  </a:cubicBezTo>
                  <a:lnTo>
                    <a:pt x="27702" y="2673"/>
                  </a:lnTo>
                  <a:cubicBezTo>
                    <a:pt x="26684" y="2016"/>
                    <a:pt x="25530" y="1473"/>
                    <a:pt x="24466" y="930"/>
                  </a:cubicBezTo>
                  <a:cubicBezTo>
                    <a:pt x="24760" y="907"/>
                    <a:pt x="25054" y="907"/>
                    <a:pt x="25349" y="885"/>
                  </a:cubicBezTo>
                  <a:close/>
                  <a:moveTo>
                    <a:pt x="23108" y="953"/>
                  </a:moveTo>
                  <a:lnTo>
                    <a:pt x="23108" y="975"/>
                  </a:lnTo>
                  <a:cubicBezTo>
                    <a:pt x="23493" y="1202"/>
                    <a:pt x="23900" y="1428"/>
                    <a:pt x="24285" y="1654"/>
                  </a:cubicBezTo>
                  <a:cubicBezTo>
                    <a:pt x="24828" y="2016"/>
                    <a:pt x="25349" y="2446"/>
                    <a:pt x="25914" y="2741"/>
                  </a:cubicBezTo>
                  <a:cubicBezTo>
                    <a:pt x="25575" y="2741"/>
                    <a:pt x="25258" y="2763"/>
                    <a:pt x="24919" y="2786"/>
                  </a:cubicBezTo>
                  <a:cubicBezTo>
                    <a:pt x="23900" y="2220"/>
                    <a:pt x="22859" y="1699"/>
                    <a:pt x="21863" y="1066"/>
                  </a:cubicBezTo>
                  <a:cubicBezTo>
                    <a:pt x="21852" y="1058"/>
                    <a:pt x="21842" y="1055"/>
                    <a:pt x="21833" y="1055"/>
                  </a:cubicBezTo>
                  <a:cubicBezTo>
                    <a:pt x="21783" y="1055"/>
                    <a:pt x="21758" y="1141"/>
                    <a:pt x="21795" y="1179"/>
                  </a:cubicBezTo>
                  <a:cubicBezTo>
                    <a:pt x="22633" y="1745"/>
                    <a:pt x="23493" y="2356"/>
                    <a:pt x="24398" y="2831"/>
                  </a:cubicBezTo>
                  <a:lnTo>
                    <a:pt x="24149" y="2831"/>
                  </a:lnTo>
                  <a:cubicBezTo>
                    <a:pt x="24149" y="2831"/>
                    <a:pt x="24149" y="2831"/>
                    <a:pt x="24127" y="2808"/>
                  </a:cubicBezTo>
                  <a:cubicBezTo>
                    <a:pt x="22950" y="2152"/>
                    <a:pt x="21705" y="1609"/>
                    <a:pt x="20505" y="1043"/>
                  </a:cubicBezTo>
                  <a:cubicBezTo>
                    <a:pt x="21365" y="1020"/>
                    <a:pt x="22248" y="998"/>
                    <a:pt x="23108" y="953"/>
                  </a:cubicBezTo>
                  <a:close/>
                  <a:moveTo>
                    <a:pt x="20302" y="1043"/>
                  </a:moveTo>
                  <a:cubicBezTo>
                    <a:pt x="20302" y="1066"/>
                    <a:pt x="20302" y="1111"/>
                    <a:pt x="20347" y="1111"/>
                  </a:cubicBezTo>
                  <a:cubicBezTo>
                    <a:pt x="21433" y="1699"/>
                    <a:pt x="22542" y="2333"/>
                    <a:pt x="23674" y="2854"/>
                  </a:cubicBezTo>
                  <a:cubicBezTo>
                    <a:pt x="23561" y="2854"/>
                    <a:pt x="23425" y="2876"/>
                    <a:pt x="23289" y="2876"/>
                  </a:cubicBezTo>
                  <a:lnTo>
                    <a:pt x="23085" y="2876"/>
                  </a:lnTo>
                  <a:cubicBezTo>
                    <a:pt x="23085" y="2876"/>
                    <a:pt x="23085" y="2854"/>
                    <a:pt x="23063" y="2854"/>
                  </a:cubicBezTo>
                  <a:cubicBezTo>
                    <a:pt x="22497" y="2469"/>
                    <a:pt x="21818" y="2220"/>
                    <a:pt x="21230" y="1881"/>
                  </a:cubicBezTo>
                  <a:cubicBezTo>
                    <a:pt x="20777" y="1632"/>
                    <a:pt x="20324" y="1360"/>
                    <a:pt x="19872" y="1066"/>
                  </a:cubicBezTo>
                  <a:cubicBezTo>
                    <a:pt x="20030" y="1066"/>
                    <a:pt x="20166" y="1066"/>
                    <a:pt x="20302" y="1043"/>
                  </a:cubicBezTo>
                  <a:close/>
                  <a:moveTo>
                    <a:pt x="19578" y="1066"/>
                  </a:moveTo>
                  <a:cubicBezTo>
                    <a:pt x="20528" y="1745"/>
                    <a:pt x="21592" y="2514"/>
                    <a:pt x="22678" y="2899"/>
                  </a:cubicBezTo>
                  <a:cubicBezTo>
                    <a:pt x="22384" y="2899"/>
                    <a:pt x="22090" y="2922"/>
                    <a:pt x="21773" y="2922"/>
                  </a:cubicBezTo>
                  <a:cubicBezTo>
                    <a:pt x="21773" y="2899"/>
                    <a:pt x="21773" y="2854"/>
                    <a:pt x="21728" y="2831"/>
                  </a:cubicBezTo>
                  <a:cubicBezTo>
                    <a:pt x="20732" y="2220"/>
                    <a:pt x="19668" y="1677"/>
                    <a:pt x="18627" y="1111"/>
                  </a:cubicBezTo>
                  <a:cubicBezTo>
                    <a:pt x="18944" y="1088"/>
                    <a:pt x="19261" y="1088"/>
                    <a:pt x="19578" y="1088"/>
                  </a:cubicBezTo>
                  <a:lnTo>
                    <a:pt x="19578" y="1066"/>
                  </a:lnTo>
                  <a:close/>
                  <a:moveTo>
                    <a:pt x="18333" y="1111"/>
                  </a:moveTo>
                  <a:cubicBezTo>
                    <a:pt x="18333" y="1134"/>
                    <a:pt x="18355" y="1156"/>
                    <a:pt x="18378" y="1179"/>
                  </a:cubicBezTo>
                  <a:cubicBezTo>
                    <a:pt x="19374" y="1767"/>
                    <a:pt x="20392" y="2401"/>
                    <a:pt x="21411" y="2944"/>
                  </a:cubicBezTo>
                  <a:cubicBezTo>
                    <a:pt x="21117" y="2944"/>
                    <a:pt x="20822" y="2967"/>
                    <a:pt x="20528" y="2967"/>
                  </a:cubicBezTo>
                  <a:cubicBezTo>
                    <a:pt x="19464" y="2265"/>
                    <a:pt x="18220" y="1745"/>
                    <a:pt x="17111" y="1156"/>
                  </a:cubicBezTo>
                  <a:cubicBezTo>
                    <a:pt x="17518" y="1134"/>
                    <a:pt x="17925" y="1134"/>
                    <a:pt x="18333" y="1111"/>
                  </a:cubicBezTo>
                  <a:close/>
                  <a:moveTo>
                    <a:pt x="16975" y="1156"/>
                  </a:moveTo>
                  <a:cubicBezTo>
                    <a:pt x="16952" y="1179"/>
                    <a:pt x="16952" y="1224"/>
                    <a:pt x="16997" y="1247"/>
                  </a:cubicBezTo>
                  <a:cubicBezTo>
                    <a:pt x="17925" y="1858"/>
                    <a:pt x="18944" y="2537"/>
                    <a:pt x="20008" y="2989"/>
                  </a:cubicBezTo>
                  <a:cubicBezTo>
                    <a:pt x="19736" y="2989"/>
                    <a:pt x="19487" y="3012"/>
                    <a:pt x="19238" y="3012"/>
                  </a:cubicBezTo>
                  <a:cubicBezTo>
                    <a:pt x="18785" y="2695"/>
                    <a:pt x="18288" y="2424"/>
                    <a:pt x="17812" y="2175"/>
                  </a:cubicBezTo>
                  <a:cubicBezTo>
                    <a:pt x="17246" y="1835"/>
                    <a:pt x="16658" y="1473"/>
                    <a:pt x="16024" y="1247"/>
                  </a:cubicBezTo>
                  <a:cubicBezTo>
                    <a:pt x="15979" y="1247"/>
                    <a:pt x="15956" y="1292"/>
                    <a:pt x="16002" y="1315"/>
                  </a:cubicBezTo>
                  <a:cubicBezTo>
                    <a:pt x="16522" y="1722"/>
                    <a:pt x="17133" y="2016"/>
                    <a:pt x="17699" y="2378"/>
                  </a:cubicBezTo>
                  <a:cubicBezTo>
                    <a:pt x="18039" y="2582"/>
                    <a:pt x="18378" y="2808"/>
                    <a:pt x="18718" y="3035"/>
                  </a:cubicBezTo>
                  <a:cubicBezTo>
                    <a:pt x="18491" y="3035"/>
                    <a:pt x="18265" y="3035"/>
                    <a:pt x="18039" y="3057"/>
                  </a:cubicBezTo>
                  <a:cubicBezTo>
                    <a:pt x="17020" y="2469"/>
                    <a:pt x="16024" y="1926"/>
                    <a:pt x="15096" y="1224"/>
                  </a:cubicBezTo>
                  <a:cubicBezTo>
                    <a:pt x="15707" y="1202"/>
                    <a:pt x="16341" y="1179"/>
                    <a:pt x="16975" y="1156"/>
                  </a:cubicBezTo>
                  <a:close/>
                  <a:moveTo>
                    <a:pt x="14825" y="1224"/>
                  </a:moveTo>
                  <a:cubicBezTo>
                    <a:pt x="15594" y="1903"/>
                    <a:pt x="16454" y="2582"/>
                    <a:pt x="17360" y="3080"/>
                  </a:cubicBezTo>
                  <a:lnTo>
                    <a:pt x="17133" y="3080"/>
                  </a:lnTo>
                  <a:cubicBezTo>
                    <a:pt x="16024" y="2446"/>
                    <a:pt x="14870" y="1858"/>
                    <a:pt x="13716" y="1269"/>
                  </a:cubicBezTo>
                  <a:cubicBezTo>
                    <a:pt x="14101" y="1269"/>
                    <a:pt x="14463" y="1247"/>
                    <a:pt x="14825" y="1224"/>
                  </a:cubicBezTo>
                  <a:close/>
                  <a:moveTo>
                    <a:pt x="13535" y="1269"/>
                  </a:moveTo>
                  <a:lnTo>
                    <a:pt x="13535" y="1269"/>
                  </a:lnTo>
                  <a:cubicBezTo>
                    <a:pt x="13512" y="1315"/>
                    <a:pt x="13535" y="1360"/>
                    <a:pt x="13580" y="1383"/>
                  </a:cubicBezTo>
                  <a:cubicBezTo>
                    <a:pt x="14576" y="1971"/>
                    <a:pt x="15594" y="2537"/>
                    <a:pt x="16635" y="3103"/>
                  </a:cubicBezTo>
                  <a:cubicBezTo>
                    <a:pt x="16364" y="3103"/>
                    <a:pt x="16092" y="3103"/>
                    <a:pt x="15821" y="3125"/>
                  </a:cubicBezTo>
                  <a:cubicBezTo>
                    <a:pt x="15821" y="3103"/>
                    <a:pt x="15798" y="3103"/>
                    <a:pt x="15798" y="3080"/>
                  </a:cubicBezTo>
                  <a:cubicBezTo>
                    <a:pt x="14621" y="2446"/>
                    <a:pt x="13399" y="1881"/>
                    <a:pt x="12200" y="1315"/>
                  </a:cubicBezTo>
                  <a:cubicBezTo>
                    <a:pt x="12652" y="1315"/>
                    <a:pt x="13082" y="1292"/>
                    <a:pt x="13535" y="1269"/>
                  </a:cubicBezTo>
                  <a:close/>
                  <a:moveTo>
                    <a:pt x="11815" y="1337"/>
                  </a:moveTo>
                  <a:cubicBezTo>
                    <a:pt x="12946" y="1926"/>
                    <a:pt x="14055" y="2537"/>
                    <a:pt x="15187" y="3125"/>
                  </a:cubicBezTo>
                  <a:cubicBezTo>
                    <a:pt x="15006" y="3148"/>
                    <a:pt x="14825" y="3148"/>
                    <a:pt x="14666" y="3148"/>
                  </a:cubicBezTo>
                  <a:cubicBezTo>
                    <a:pt x="14644" y="3125"/>
                    <a:pt x="14644" y="3103"/>
                    <a:pt x="14598" y="3080"/>
                  </a:cubicBezTo>
                  <a:cubicBezTo>
                    <a:pt x="13331" y="2446"/>
                    <a:pt x="11996" y="1926"/>
                    <a:pt x="10683" y="1383"/>
                  </a:cubicBezTo>
                  <a:cubicBezTo>
                    <a:pt x="11045" y="1360"/>
                    <a:pt x="11430" y="1360"/>
                    <a:pt x="11815" y="1337"/>
                  </a:cubicBezTo>
                  <a:close/>
                  <a:moveTo>
                    <a:pt x="10298" y="1405"/>
                  </a:moveTo>
                  <a:cubicBezTo>
                    <a:pt x="11566" y="1994"/>
                    <a:pt x="12833" y="2627"/>
                    <a:pt x="14123" y="3171"/>
                  </a:cubicBezTo>
                  <a:cubicBezTo>
                    <a:pt x="13671" y="3193"/>
                    <a:pt x="13218" y="3193"/>
                    <a:pt x="12765" y="3216"/>
                  </a:cubicBezTo>
                  <a:cubicBezTo>
                    <a:pt x="12765" y="3148"/>
                    <a:pt x="12765" y="3080"/>
                    <a:pt x="12675" y="3057"/>
                  </a:cubicBezTo>
                  <a:cubicBezTo>
                    <a:pt x="11566" y="2492"/>
                    <a:pt x="10434" y="1971"/>
                    <a:pt x="9325" y="1451"/>
                  </a:cubicBezTo>
                  <a:cubicBezTo>
                    <a:pt x="9574" y="1451"/>
                    <a:pt x="9823" y="1428"/>
                    <a:pt x="10072" y="1428"/>
                  </a:cubicBezTo>
                  <a:lnTo>
                    <a:pt x="10072" y="1405"/>
                  </a:lnTo>
                  <a:close/>
                  <a:moveTo>
                    <a:pt x="8941" y="1473"/>
                  </a:moveTo>
                  <a:cubicBezTo>
                    <a:pt x="8941" y="1473"/>
                    <a:pt x="8963" y="1496"/>
                    <a:pt x="8963" y="1496"/>
                  </a:cubicBezTo>
                  <a:cubicBezTo>
                    <a:pt x="10072" y="2084"/>
                    <a:pt x="11181" y="2673"/>
                    <a:pt x="12290" y="3216"/>
                  </a:cubicBezTo>
                  <a:cubicBezTo>
                    <a:pt x="11973" y="3238"/>
                    <a:pt x="11634" y="3238"/>
                    <a:pt x="11294" y="3261"/>
                  </a:cubicBezTo>
                  <a:cubicBezTo>
                    <a:pt x="10298" y="2514"/>
                    <a:pt x="9031" y="1971"/>
                    <a:pt x="7854" y="1541"/>
                  </a:cubicBezTo>
                  <a:cubicBezTo>
                    <a:pt x="8216" y="1518"/>
                    <a:pt x="8578" y="1496"/>
                    <a:pt x="8941" y="1473"/>
                  </a:cubicBezTo>
                  <a:close/>
                  <a:moveTo>
                    <a:pt x="7605" y="1564"/>
                  </a:moveTo>
                  <a:cubicBezTo>
                    <a:pt x="7605" y="1586"/>
                    <a:pt x="7605" y="1609"/>
                    <a:pt x="7628" y="1632"/>
                  </a:cubicBezTo>
                  <a:cubicBezTo>
                    <a:pt x="8714" y="2107"/>
                    <a:pt x="9687" y="2718"/>
                    <a:pt x="10706" y="3284"/>
                  </a:cubicBezTo>
                  <a:cubicBezTo>
                    <a:pt x="10525" y="3284"/>
                    <a:pt x="10298" y="3284"/>
                    <a:pt x="10117" y="3306"/>
                  </a:cubicBezTo>
                  <a:cubicBezTo>
                    <a:pt x="9076" y="2695"/>
                    <a:pt x="7967" y="2197"/>
                    <a:pt x="6926" y="1609"/>
                  </a:cubicBezTo>
                  <a:cubicBezTo>
                    <a:pt x="7153" y="1586"/>
                    <a:pt x="7379" y="1586"/>
                    <a:pt x="7605" y="1564"/>
                  </a:cubicBezTo>
                  <a:close/>
                  <a:moveTo>
                    <a:pt x="6609" y="1632"/>
                  </a:moveTo>
                  <a:cubicBezTo>
                    <a:pt x="7492" y="2220"/>
                    <a:pt x="8443" y="2854"/>
                    <a:pt x="9416" y="3329"/>
                  </a:cubicBezTo>
                  <a:cubicBezTo>
                    <a:pt x="9235" y="3329"/>
                    <a:pt x="9054" y="3329"/>
                    <a:pt x="8895" y="3352"/>
                  </a:cubicBezTo>
                  <a:cubicBezTo>
                    <a:pt x="7899" y="2718"/>
                    <a:pt x="6813" y="2220"/>
                    <a:pt x="5795" y="1677"/>
                  </a:cubicBezTo>
                  <a:cubicBezTo>
                    <a:pt x="6112" y="1654"/>
                    <a:pt x="6383" y="1654"/>
                    <a:pt x="6609" y="1632"/>
                  </a:cubicBezTo>
                  <a:close/>
                  <a:moveTo>
                    <a:pt x="5648" y="1700"/>
                  </a:moveTo>
                  <a:lnTo>
                    <a:pt x="5648" y="1700"/>
                  </a:lnTo>
                  <a:cubicBezTo>
                    <a:pt x="5631" y="1743"/>
                    <a:pt x="5624" y="1794"/>
                    <a:pt x="5681" y="1813"/>
                  </a:cubicBezTo>
                  <a:cubicBezTo>
                    <a:pt x="6564" y="2333"/>
                    <a:pt x="7469" y="2899"/>
                    <a:pt x="8397" y="3374"/>
                  </a:cubicBezTo>
                  <a:cubicBezTo>
                    <a:pt x="8216" y="3374"/>
                    <a:pt x="8035" y="3374"/>
                    <a:pt x="7854" y="3397"/>
                  </a:cubicBezTo>
                  <a:cubicBezTo>
                    <a:pt x="6904" y="2876"/>
                    <a:pt x="5885" y="2401"/>
                    <a:pt x="4889" y="1948"/>
                  </a:cubicBezTo>
                  <a:cubicBezTo>
                    <a:pt x="4877" y="1942"/>
                    <a:pt x="4864" y="1939"/>
                    <a:pt x="4852" y="1939"/>
                  </a:cubicBezTo>
                  <a:cubicBezTo>
                    <a:pt x="4777" y="1939"/>
                    <a:pt x="4721" y="2045"/>
                    <a:pt x="4799" y="2084"/>
                  </a:cubicBezTo>
                  <a:cubicBezTo>
                    <a:pt x="5636" y="2559"/>
                    <a:pt x="6496" y="3012"/>
                    <a:pt x="7379" y="3419"/>
                  </a:cubicBezTo>
                  <a:cubicBezTo>
                    <a:pt x="7085" y="3442"/>
                    <a:pt x="6790" y="3465"/>
                    <a:pt x="6519" y="3487"/>
                  </a:cubicBezTo>
                  <a:cubicBezTo>
                    <a:pt x="5704" y="2944"/>
                    <a:pt x="4776" y="2492"/>
                    <a:pt x="3894" y="2039"/>
                  </a:cubicBezTo>
                  <a:cubicBezTo>
                    <a:pt x="4389" y="1814"/>
                    <a:pt x="5062" y="1723"/>
                    <a:pt x="5648" y="1700"/>
                  </a:cubicBezTo>
                  <a:close/>
                  <a:moveTo>
                    <a:pt x="3690" y="2152"/>
                  </a:moveTo>
                  <a:cubicBezTo>
                    <a:pt x="4459" y="2605"/>
                    <a:pt x="5229" y="3103"/>
                    <a:pt x="6021" y="3510"/>
                  </a:cubicBezTo>
                  <a:cubicBezTo>
                    <a:pt x="5863" y="3533"/>
                    <a:pt x="5704" y="3533"/>
                    <a:pt x="5568" y="3555"/>
                  </a:cubicBezTo>
                  <a:cubicBezTo>
                    <a:pt x="4889" y="3125"/>
                    <a:pt x="4075" y="2786"/>
                    <a:pt x="3328" y="2492"/>
                  </a:cubicBezTo>
                  <a:cubicBezTo>
                    <a:pt x="3418" y="2356"/>
                    <a:pt x="3554" y="2243"/>
                    <a:pt x="3690" y="2152"/>
                  </a:cubicBezTo>
                  <a:close/>
                  <a:moveTo>
                    <a:pt x="3237" y="2673"/>
                  </a:moveTo>
                  <a:cubicBezTo>
                    <a:pt x="3780" y="2989"/>
                    <a:pt x="4369" y="3306"/>
                    <a:pt x="4957" y="3555"/>
                  </a:cubicBezTo>
                  <a:cubicBezTo>
                    <a:pt x="4957" y="3578"/>
                    <a:pt x="4935" y="3623"/>
                    <a:pt x="4935" y="3668"/>
                  </a:cubicBezTo>
                  <a:lnTo>
                    <a:pt x="4935" y="4098"/>
                  </a:lnTo>
                  <a:cubicBezTo>
                    <a:pt x="4414" y="3759"/>
                    <a:pt x="3780" y="3533"/>
                    <a:pt x="3192" y="3284"/>
                  </a:cubicBezTo>
                  <a:cubicBezTo>
                    <a:pt x="3192" y="3171"/>
                    <a:pt x="3192" y="3057"/>
                    <a:pt x="3192" y="2944"/>
                  </a:cubicBezTo>
                  <a:cubicBezTo>
                    <a:pt x="3192" y="2944"/>
                    <a:pt x="3192" y="2922"/>
                    <a:pt x="3192" y="2922"/>
                  </a:cubicBezTo>
                  <a:cubicBezTo>
                    <a:pt x="3192" y="2831"/>
                    <a:pt x="3215" y="2741"/>
                    <a:pt x="3237" y="2673"/>
                  </a:cubicBezTo>
                  <a:close/>
                  <a:moveTo>
                    <a:pt x="27861" y="794"/>
                  </a:moveTo>
                  <a:cubicBezTo>
                    <a:pt x="27838" y="794"/>
                    <a:pt x="27838" y="817"/>
                    <a:pt x="27838" y="817"/>
                  </a:cubicBezTo>
                  <a:cubicBezTo>
                    <a:pt x="27838" y="953"/>
                    <a:pt x="27838" y="953"/>
                    <a:pt x="27951" y="1043"/>
                  </a:cubicBezTo>
                  <a:cubicBezTo>
                    <a:pt x="27963" y="1054"/>
                    <a:pt x="27974" y="1060"/>
                    <a:pt x="27988" y="1060"/>
                  </a:cubicBezTo>
                  <a:cubicBezTo>
                    <a:pt x="28002" y="1060"/>
                    <a:pt x="28019" y="1054"/>
                    <a:pt x="28042" y="1043"/>
                  </a:cubicBezTo>
                  <a:cubicBezTo>
                    <a:pt x="28065" y="1043"/>
                    <a:pt x="28087" y="1020"/>
                    <a:pt x="28110" y="1020"/>
                  </a:cubicBezTo>
                  <a:cubicBezTo>
                    <a:pt x="28155" y="975"/>
                    <a:pt x="28132" y="907"/>
                    <a:pt x="28087" y="885"/>
                  </a:cubicBezTo>
                  <a:lnTo>
                    <a:pt x="28087" y="885"/>
                  </a:lnTo>
                  <a:cubicBezTo>
                    <a:pt x="28404" y="930"/>
                    <a:pt x="29626" y="1699"/>
                    <a:pt x="29807" y="1790"/>
                  </a:cubicBezTo>
                  <a:cubicBezTo>
                    <a:pt x="30350" y="2062"/>
                    <a:pt x="30871" y="2378"/>
                    <a:pt x="31414" y="2627"/>
                  </a:cubicBezTo>
                  <a:cubicBezTo>
                    <a:pt x="31441" y="2634"/>
                    <a:pt x="31465" y="2637"/>
                    <a:pt x="31488" y="2637"/>
                  </a:cubicBezTo>
                  <a:cubicBezTo>
                    <a:pt x="31542" y="2637"/>
                    <a:pt x="31586" y="2621"/>
                    <a:pt x="31618" y="2605"/>
                  </a:cubicBezTo>
                  <a:cubicBezTo>
                    <a:pt x="31731" y="3103"/>
                    <a:pt x="31776" y="3623"/>
                    <a:pt x="31821" y="4144"/>
                  </a:cubicBezTo>
                  <a:cubicBezTo>
                    <a:pt x="31550" y="3850"/>
                    <a:pt x="30939" y="3646"/>
                    <a:pt x="30712" y="3533"/>
                  </a:cubicBezTo>
                  <a:cubicBezTo>
                    <a:pt x="30464" y="3419"/>
                    <a:pt x="30034" y="3171"/>
                    <a:pt x="29694" y="3125"/>
                  </a:cubicBezTo>
                  <a:cubicBezTo>
                    <a:pt x="29739" y="3012"/>
                    <a:pt x="29671" y="2854"/>
                    <a:pt x="29536" y="2786"/>
                  </a:cubicBezTo>
                  <a:cubicBezTo>
                    <a:pt x="29536" y="2741"/>
                    <a:pt x="29536" y="2695"/>
                    <a:pt x="29490" y="2673"/>
                  </a:cubicBezTo>
                  <a:cubicBezTo>
                    <a:pt x="28449" y="2084"/>
                    <a:pt x="27318" y="1586"/>
                    <a:pt x="26254" y="1111"/>
                  </a:cubicBezTo>
                  <a:cubicBezTo>
                    <a:pt x="26209" y="1088"/>
                    <a:pt x="26186" y="1088"/>
                    <a:pt x="26163" y="1088"/>
                  </a:cubicBezTo>
                  <a:cubicBezTo>
                    <a:pt x="26028" y="1020"/>
                    <a:pt x="25892" y="953"/>
                    <a:pt x="25756" y="862"/>
                  </a:cubicBezTo>
                  <a:cubicBezTo>
                    <a:pt x="26050" y="862"/>
                    <a:pt x="26344" y="839"/>
                    <a:pt x="26661" y="839"/>
                  </a:cubicBezTo>
                  <a:cubicBezTo>
                    <a:pt x="28200" y="1609"/>
                    <a:pt x="29739" y="2401"/>
                    <a:pt x="31324" y="3035"/>
                  </a:cubicBezTo>
                  <a:cubicBezTo>
                    <a:pt x="31342" y="3043"/>
                    <a:pt x="31360" y="3046"/>
                    <a:pt x="31377" y="3046"/>
                  </a:cubicBezTo>
                  <a:cubicBezTo>
                    <a:pt x="31500" y="3046"/>
                    <a:pt x="31556" y="2846"/>
                    <a:pt x="31437" y="2786"/>
                  </a:cubicBezTo>
                  <a:cubicBezTo>
                    <a:pt x="30056" y="2062"/>
                    <a:pt x="28562" y="1428"/>
                    <a:pt x="27114" y="817"/>
                  </a:cubicBezTo>
                  <a:cubicBezTo>
                    <a:pt x="27363" y="817"/>
                    <a:pt x="27612" y="794"/>
                    <a:pt x="27861" y="794"/>
                  </a:cubicBezTo>
                  <a:close/>
                  <a:moveTo>
                    <a:pt x="29649" y="3352"/>
                  </a:moveTo>
                  <a:cubicBezTo>
                    <a:pt x="29739" y="3397"/>
                    <a:pt x="29807" y="3442"/>
                    <a:pt x="29830" y="3442"/>
                  </a:cubicBezTo>
                  <a:cubicBezTo>
                    <a:pt x="30101" y="3555"/>
                    <a:pt x="30350" y="3691"/>
                    <a:pt x="30599" y="3827"/>
                  </a:cubicBezTo>
                  <a:cubicBezTo>
                    <a:pt x="30984" y="4031"/>
                    <a:pt x="31346" y="4325"/>
                    <a:pt x="31731" y="4528"/>
                  </a:cubicBezTo>
                  <a:cubicBezTo>
                    <a:pt x="31754" y="4540"/>
                    <a:pt x="31776" y="4545"/>
                    <a:pt x="31799" y="4545"/>
                  </a:cubicBezTo>
                  <a:cubicBezTo>
                    <a:pt x="31821" y="4545"/>
                    <a:pt x="31844" y="4540"/>
                    <a:pt x="31867" y="4528"/>
                  </a:cubicBezTo>
                  <a:cubicBezTo>
                    <a:pt x="31889" y="4687"/>
                    <a:pt x="31889" y="4845"/>
                    <a:pt x="31912" y="4981"/>
                  </a:cubicBezTo>
                  <a:cubicBezTo>
                    <a:pt x="31912" y="5004"/>
                    <a:pt x="31912" y="5026"/>
                    <a:pt x="31912" y="5049"/>
                  </a:cubicBezTo>
                  <a:cubicBezTo>
                    <a:pt x="31256" y="4596"/>
                    <a:pt x="30486" y="4280"/>
                    <a:pt x="29717" y="4008"/>
                  </a:cubicBezTo>
                  <a:lnTo>
                    <a:pt x="29649" y="3374"/>
                  </a:lnTo>
                  <a:cubicBezTo>
                    <a:pt x="29649" y="3352"/>
                    <a:pt x="29649" y="3352"/>
                    <a:pt x="29649" y="3352"/>
                  </a:cubicBezTo>
                  <a:close/>
                  <a:moveTo>
                    <a:pt x="3215" y="3487"/>
                  </a:moveTo>
                  <a:cubicBezTo>
                    <a:pt x="3758" y="3782"/>
                    <a:pt x="4346" y="4144"/>
                    <a:pt x="4912" y="4302"/>
                  </a:cubicBezTo>
                  <a:lnTo>
                    <a:pt x="4935" y="4302"/>
                  </a:lnTo>
                  <a:lnTo>
                    <a:pt x="4935" y="5140"/>
                  </a:lnTo>
                  <a:cubicBezTo>
                    <a:pt x="4618" y="5004"/>
                    <a:pt x="4301" y="4891"/>
                    <a:pt x="3984" y="4755"/>
                  </a:cubicBezTo>
                  <a:cubicBezTo>
                    <a:pt x="3803" y="4664"/>
                    <a:pt x="3486" y="4574"/>
                    <a:pt x="3260" y="4415"/>
                  </a:cubicBezTo>
                  <a:cubicBezTo>
                    <a:pt x="3237" y="4121"/>
                    <a:pt x="3237" y="3804"/>
                    <a:pt x="3215" y="3487"/>
                  </a:cubicBezTo>
                  <a:close/>
                  <a:moveTo>
                    <a:pt x="29739" y="4234"/>
                  </a:moveTo>
                  <a:lnTo>
                    <a:pt x="29739" y="4234"/>
                  </a:lnTo>
                  <a:cubicBezTo>
                    <a:pt x="30531" y="4574"/>
                    <a:pt x="31233" y="5004"/>
                    <a:pt x="31957" y="5456"/>
                  </a:cubicBezTo>
                  <a:cubicBezTo>
                    <a:pt x="31980" y="5660"/>
                    <a:pt x="32002" y="5864"/>
                    <a:pt x="32025" y="6067"/>
                  </a:cubicBezTo>
                  <a:lnTo>
                    <a:pt x="32025" y="6090"/>
                  </a:lnTo>
                  <a:cubicBezTo>
                    <a:pt x="31708" y="5796"/>
                    <a:pt x="31301" y="5592"/>
                    <a:pt x="30961" y="5343"/>
                  </a:cubicBezTo>
                  <a:cubicBezTo>
                    <a:pt x="30554" y="5072"/>
                    <a:pt x="30192" y="4777"/>
                    <a:pt x="29762" y="4551"/>
                  </a:cubicBezTo>
                  <a:lnTo>
                    <a:pt x="29739" y="4234"/>
                  </a:lnTo>
                  <a:close/>
                  <a:moveTo>
                    <a:pt x="3283" y="4687"/>
                  </a:moveTo>
                  <a:lnTo>
                    <a:pt x="3283" y="4687"/>
                  </a:lnTo>
                  <a:cubicBezTo>
                    <a:pt x="3441" y="4755"/>
                    <a:pt x="3599" y="4823"/>
                    <a:pt x="3735" y="4891"/>
                  </a:cubicBezTo>
                  <a:cubicBezTo>
                    <a:pt x="4120" y="5094"/>
                    <a:pt x="4527" y="5275"/>
                    <a:pt x="4935" y="5388"/>
                  </a:cubicBezTo>
                  <a:cubicBezTo>
                    <a:pt x="4957" y="5660"/>
                    <a:pt x="4957" y="5909"/>
                    <a:pt x="4957" y="6181"/>
                  </a:cubicBezTo>
                  <a:cubicBezTo>
                    <a:pt x="4640" y="6022"/>
                    <a:pt x="4324" y="5909"/>
                    <a:pt x="4007" y="5751"/>
                  </a:cubicBezTo>
                  <a:cubicBezTo>
                    <a:pt x="3780" y="5660"/>
                    <a:pt x="3554" y="5547"/>
                    <a:pt x="3305" y="5456"/>
                  </a:cubicBezTo>
                  <a:cubicBezTo>
                    <a:pt x="3305" y="5207"/>
                    <a:pt x="3283" y="4936"/>
                    <a:pt x="3283" y="4687"/>
                  </a:cubicBezTo>
                  <a:close/>
                  <a:moveTo>
                    <a:pt x="3328" y="5705"/>
                  </a:moveTo>
                  <a:cubicBezTo>
                    <a:pt x="3554" y="5818"/>
                    <a:pt x="3803" y="5932"/>
                    <a:pt x="4029" y="6045"/>
                  </a:cubicBezTo>
                  <a:cubicBezTo>
                    <a:pt x="4346" y="6181"/>
                    <a:pt x="4640" y="6362"/>
                    <a:pt x="4957" y="6475"/>
                  </a:cubicBezTo>
                  <a:cubicBezTo>
                    <a:pt x="4980" y="6633"/>
                    <a:pt x="4980" y="6814"/>
                    <a:pt x="4980" y="6995"/>
                  </a:cubicBezTo>
                  <a:cubicBezTo>
                    <a:pt x="4437" y="6701"/>
                    <a:pt x="3871" y="6430"/>
                    <a:pt x="3350" y="6090"/>
                  </a:cubicBezTo>
                  <a:cubicBezTo>
                    <a:pt x="3350" y="5954"/>
                    <a:pt x="3328" y="5818"/>
                    <a:pt x="3328" y="5705"/>
                  </a:cubicBezTo>
                  <a:close/>
                  <a:moveTo>
                    <a:pt x="29807" y="4800"/>
                  </a:moveTo>
                  <a:lnTo>
                    <a:pt x="29807" y="4800"/>
                  </a:lnTo>
                  <a:cubicBezTo>
                    <a:pt x="30079" y="5072"/>
                    <a:pt x="30418" y="5321"/>
                    <a:pt x="30735" y="5547"/>
                  </a:cubicBezTo>
                  <a:cubicBezTo>
                    <a:pt x="31120" y="5818"/>
                    <a:pt x="31505" y="6113"/>
                    <a:pt x="31935" y="6294"/>
                  </a:cubicBezTo>
                  <a:cubicBezTo>
                    <a:pt x="31948" y="6300"/>
                    <a:pt x="31961" y="6303"/>
                    <a:pt x="31974" y="6303"/>
                  </a:cubicBezTo>
                  <a:cubicBezTo>
                    <a:pt x="32004" y="6303"/>
                    <a:pt x="32032" y="6287"/>
                    <a:pt x="32048" y="6271"/>
                  </a:cubicBezTo>
                  <a:cubicBezTo>
                    <a:pt x="32093" y="6633"/>
                    <a:pt x="32138" y="6995"/>
                    <a:pt x="32161" y="7357"/>
                  </a:cubicBezTo>
                  <a:cubicBezTo>
                    <a:pt x="31640" y="6792"/>
                    <a:pt x="30735" y="6452"/>
                    <a:pt x="29943" y="6248"/>
                  </a:cubicBezTo>
                  <a:cubicBezTo>
                    <a:pt x="29943" y="6090"/>
                    <a:pt x="29920" y="5932"/>
                    <a:pt x="29898" y="5751"/>
                  </a:cubicBezTo>
                  <a:lnTo>
                    <a:pt x="29898" y="5751"/>
                  </a:lnTo>
                  <a:cubicBezTo>
                    <a:pt x="30215" y="5864"/>
                    <a:pt x="30531" y="6000"/>
                    <a:pt x="30826" y="6135"/>
                  </a:cubicBezTo>
                  <a:cubicBezTo>
                    <a:pt x="31188" y="6316"/>
                    <a:pt x="31527" y="6588"/>
                    <a:pt x="31889" y="6746"/>
                  </a:cubicBezTo>
                  <a:cubicBezTo>
                    <a:pt x="31908" y="6758"/>
                    <a:pt x="31928" y="6763"/>
                    <a:pt x="31947" y="6763"/>
                  </a:cubicBezTo>
                  <a:cubicBezTo>
                    <a:pt x="32042" y="6763"/>
                    <a:pt x="32123" y="6641"/>
                    <a:pt x="32048" y="6565"/>
                  </a:cubicBezTo>
                  <a:cubicBezTo>
                    <a:pt x="31482" y="6045"/>
                    <a:pt x="30622" y="5728"/>
                    <a:pt x="29875" y="5524"/>
                  </a:cubicBezTo>
                  <a:cubicBezTo>
                    <a:pt x="29852" y="5298"/>
                    <a:pt x="29830" y="5049"/>
                    <a:pt x="29807" y="4800"/>
                  </a:cubicBezTo>
                  <a:close/>
                  <a:moveTo>
                    <a:pt x="3373" y="6362"/>
                  </a:moveTo>
                  <a:cubicBezTo>
                    <a:pt x="3871" y="6746"/>
                    <a:pt x="4414" y="7086"/>
                    <a:pt x="5003" y="7244"/>
                  </a:cubicBezTo>
                  <a:cubicBezTo>
                    <a:pt x="5003" y="7448"/>
                    <a:pt x="5003" y="7652"/>
                    <a:pt x="5025" y="7833"/>
                  </a:cubicBezTo>
                  <a:cubicBezTo>
                    <a:pt x="4482" y="7516"/>
                    <a:pt x="3939" y="7222"/>
                    <a:pt x="3396" y="6927"/>
                  </a:cubicBezTo>
                  <a:cubicBezTo>
                    <a:pt x="3396" y="6746"/>
                    <a:pt x="3373" y="6565"/>
                    <a:pt x="3373" y="6362"/>
                  </a:cubicBezTo>
                  <a:close/>
                  <a:moveTo>
                    <a:pt x="29988" y="6543"/>
                  </a:moveTo>
                  <a:lnTo>
                    <a:pt x="29988" y="6543"/>
                  </a:lnTo>
                  <a:cubicBezTo>
                    <a:pt x="30305" y="6633"/>
                    <a:pt x="30622" y="6746"/>
                    <a:pt x="30939" y="6905"/>
                  </a:cubicBezTo>
                  <a:cubicBezTo>
                    <a:pt x="31346" y="7109"/>
                    <a:pt x="31663" y="7425"/>
                    <a:pt x="32048" y="7629"/>
                  </a:cubicBezTo>
                  <a:cubicBezTo>
                    <a:pt x="32082" y="7640"/>
                    <a:pt x="32110" y="7646"/>
                    <a:pt x="32135" y="7646"/>
                  </a:cubicBezTo>
                  <a:cubicBezTo>
                    <a:pt x="32161" y="7646"/>
                    <a:pt x="32184" y="7640"/>
                    <a:pt x="32206" y="7629"/>
                  </a:cubicBezTo>
                  <a:cubicBezTo>
                    <a:pt x="32229" y="7946"/>
                    <a:pt x="32274" y="8240"/>
                    <a:pt x="32297" y="8557"/>
                  </a:cubicBezTo>
                  <a:cubicBezTo>
                    <a:pt x="31618" y="7969"/>
                    <a:pt x="30803" y="7493"/>
                    <a:pt x="30056" y="7063"/>
                  </a:cubicBezTo>
                  <a:cubicBezTo>
                    <a:pt x="30034" y="6882"/>
                    <a:pt x="30011" y="6701"/>
                    <a:pt x="29988" y="6543"/>
                  </a:cubicBezTo>
                  <a:close/>
                  <a:moveTo>
                    <a:pt x="3396" y="7222"/>
                  </a:moveTo>
                  <a:lnTo>
                    <a:pt x="3396" y="7222"/>
                  </a:lnTo>
                  <a:cubicBezTo>
                    <a:pt x="3939" y="7539"/>
                    <a:pt x="4482" y="7855"/>
                    <a:pt x="5025" y="8150"/>
                  </a:cubicBezTo>
                  <a:cubicBezTo>
                    <a:pt x="5048" y="8466"/>
                    <a:pt x="5048" y="8761"/>
                    <a:pt x="5070" y="9078"/>
                  </a:cubicBezTo>
                  <a:cubicBezTo>
                    <a:pt x="4799" y="8942"/>
                    <a:pt x="4527" y="8829"/>
                    <a:pt x="4278" y="8693"/>
                  </a:cubicBezTo>
                  <a:cubicBezTo>
                    <a:pt x="4007" y="8557"/>
                    <a:pt x="3735" y="8376"/>
                    <a:pt x="3464" y="8240"/>
                  </a:cubicBezTo>
                  <a:lnTo>
                    <a:pt x="3396" y="7222"/>
                  </a:lnTo>
                  <a:close/>
                  <a:moveTo>
                    <a:pt x="30079" y="7357"/>
                  </a:moveTo>
                  <a:lnTo>
                    <a:pt x="30079" y="7357"/>
                  </a:lnTo>
                  <a:cubicBezTo>
                    <a:pt x="30871" y="7878"/>
                    <a:pt x="31595" y="8466"/>
                    <a:pt x="32365" y="9010"/>
                  </a:cubicBezTo>
                  <a:cubicBezTo>
                    <a:pt x="32365" y="9055"/>
                    <a:pt x="32365" y="9078"/>
                    <a:pt x="32365" y="9100"/>
                  </a:cubicBezTo>
                  <a:cubicBezTo>
                    <a:pt x="31686" y="8670"/>
                    <a:pt x="30916" y="8331"/>
                    <a:pt x="30169" y="8036"/>
                  </a:cubicBezTo>
                  <a:cubicBezTo>
                    <a:pt x="30124" y="7810"/>
                    <a:pt x="30101" y="7584"/>
                    <a:pt x="30079" y="7357"/>
                  </a:cubicBezTo>
                  <a:close/>
                  <a:moveTo>
                    <a:pt x="30192" y="8285"/>
                  </a:moveTo>
                  <a:lnTo>
                    <a:pt x="30192" y="8285"/>
                  </a:lnTo>
                  <a:cubicBezTo>
                    <a:pt x="30939" y="8647"/>
                    <a:pt x="31663" y="9055"/>
                    <a:pt x="32410" y="9462"/>
                  </a:cubicBezTo>
                  <a:cubicBezTo>
                    <a:pt x="32410" y="9598"/>
                    <a:pt x="32432" y="9756"/>
                    <a:pt x="32455" y="9915"/>
                  </a:cubicBezTo>
                  <a:lnTo>
                    <a:pt x="32455" y="10005"/>
                  </a:lnTo>
                  <a:cubicBezTo>
                    <a:pt x="31754" y="9575"/>
                    <a:pt x="31007" y="9236"/>
                    <a:pt x="30260" y="8874"/>
                  </a:cubicBezTo>
                  <a:cubicBezTo>
                    <a:pt x="30237" y="8670"/>
                    <a:pt x="30215" y="8466"/>
                    <a:pt x="30192" y="8285"/>
                  </a:cubicBezTo>
                  <a:close/>
                  <a:moveTo>
                    <a:pt x="3464" y="8512"/>
                  </a:moveTo>
                  <a:cubicBezTo>
                    <a:pt x="3713" y="8693"/>
                    <a:pt x="3984" y="8829"/>
                    <a:pt x="4210" y="8964"/>
                  </a:cubicBezTo>
                  <a:cubicBezTo>
                    <a:pt x="4505" y="9123"/>
                    <a:pt x="4776" y="9304"/>
                    <a:pt x="5093" y="9440"/>
                  </a:cubicBezTo>
                  <a:lnTo>
                    <a:pt x="5116" y="10096"/>
                  </a:lnTo>
                  <a:cubicBezTo>
                    <a:pt x="4867" y="9938"/>
                    <a:pt x="4550" y="9802"/>
                    <a:pt x="4278" y="9643"/>
                  </a:cubicBezTo>
                  <a:cubicBezTo>
                    <a:pt x="4007" y="9485"/>
                    <a:pt x="3758" y="9304"/>
                    <a:pt x="3509" y="9100"/>
                  </a:cubicBezTo>
                  <a:cubicBezTo>
                    <a:pt x="3486" y="8919"/>
                    <a:pt x="3486" y="8715"/>
                    <a:pt x="3464" y="8512"/>
                  </a:cubicBezTo>
                  <a:close/>
                  <a:moveTo>
                    <a:pt x="30282" y="9123"/>
                  </a:moveTo>
                  <a:lnTo>
                    <a:pt x="30282" y="9123"/>
                  </a:lnTo>
                  <a:cubicBezTo>
                    <a:pt x="31007" y="9553"/>
                    <a:pt x="31731" y="9983"/>
                    <a:pt x="32500" y="10322"/>
                  </a:cubicBezTo>
                  <a:cubicBezTo>
                    <a:pt x="32500" y="10435"/>
                    <a:pt x="32523" y="10549"/>
                    <a:pt x="32546" y="10662"/>
                  </a:cubicBezTo>
                  <a:cubicBezTo>
                    <a:pt x="31867" y="10232"/>
                    <a:pt x="31097" y="9892"/>
                    <a:pt x="30350" y="9553"/>
                  </a:cubicBezTo>
                  <a:cubicBezTo>
                    <a:pt x="30328" y="9417"/>
                    <a:pt x="30305" y="9281"/>
                    <a:pt x="30282" y="9123"/>
                  </a:cubicBezTo>
                  <a:close/>
                  <a:moveTo>
                    <a:pt x="3509" y="9372"/>
                  </a:moveTo>
                  <a:lnTo>
                    <a:pt x="3509" y="9372"/>
                  </a:lnTo>
                  <a:cubicBezTo>
                    <a:pt x="3690" y="9508"/>
                    <a:pt x="3871" y="9643"/>
                    <a:pt x="4052" y="9756"/>
                  </a:cubicBezTo>
                  <a:cubicBezTo>
                    <a:pt x="4369" y="9983"/>
                    <a:pt x="4754" y="10277"/>
                    <a:pt x="5138" y="10390"/>
                  </a:cubicBezTo>
                  <a:cubicBezTo>
                    <a:pt x="5138" y="10549"/>
                    <a:pt x="5161" y="10707"/>
                    <a:pt x="5161" y="10865"/>
                  </a:cubicBezTo>
                  <a:cubicBezTo>
                    <a:pt x="4912" y="10707"/>
                    <a:pt x="4595" y="10571"/>
                    <a:pt x="4324" y="10435"/>
                  </a:cubicBezTo>
                  <a:cubicBezTo>
                    <a:pt x="4052" y="10300"/>
                    <a:pt x="3803" y="10141"/>
                    <a:pt x="3531" y="9983"/>
                  </a:cubicBezTo>
                  <a:cubicBezTo>
                    <a:pt x="3531" y="9779"/>
                    <a:pt x="3509" y="9575"/>
                    <a:pt x="3509" y="9372"/>
                  </a:cubicBezTo>
                  <a:close/>
                  <a:moveTo>
                    <a:pt x="30396" y="9870"/>
                  </a:moveTo>
                  <a:lnTo>
                    <a:pt x="30396" y="9870"/>
                  </a:lnTo>
                  <a:cubicBezTo>
                    <a:pt x="31097" y="10277"/>
                    <a:pt x="31799" y="10662"/>
                    <a:pt x="32523" y="10911"/>
                  </a:cubicBezTo>
                  <a:cubicBezTo>
                    <a:pt x="32546" y="10933"/>
                    <a:pt x="32568" y="10933"/>
                    <a:pt x="32568" y="10933"/>
                  </a:cubicBezTo>
                  <a:lnTo>
                    <a:pt x="32614" y="11409"/>
                  </a:lnTo>
                  <a:cubicBezTo>
                    <a:pt x="31935" y="11001"/>
                    <a:pt x="31165" y="10662"/>
                    <a:pt x="30441" y="10345"/>
                  </a:cubicBezTo>
                  <a:cubicBezTo>
                    <a:pt x="30418" y="10186"/>
                    <a:pt x="30418" y="10028"/>
                    <a:pt x="30396" y="9870"/>
                  </a:cubicBezTo>
                  <a:close/>
                  <a:moveTo>
                    <a:pt x="3554" y="10209"/>
                  </a:moveTo>
                  <a:lnTo>
                    <a:pt x="3554" y="10209"/>
                  </a:lnTo>
                  <a:cubicBezTo>
                    <a:pt x="3758" y="10368"/>
                    <a:pt x="3984" y="10503"/>
                    <a:pt x="4210" y="10639"/>
                  </a:cubicBezTo>
                  <a:cubicBezTo>
                    <a:pt x="4505" y="10843"/>
                    <a:pt x="4844" y="11069"/>
                    <a:pt x="5184" y="11182"/>
                  </a:cubicBezTo>
                  <a:cubicBezTo>
                    <a:pt x="5184" y="11250"/>
                    <a:pt x="5184" y="11341"/>
                    <a:pt x="5184" y="11431"/>
                  </a:cubicBezTo>
                  <a:cubicBezTo>
                    <a:pt x="4640" y="11160"/>
                    <a:pt x="4097" y="10911"/>
                    <a:pt x="3577" y="10616"/>
                  </a:cubicBezTo>
                  <a:cubicBezTo>
                    <a:pt x="3554" y="10481"/>
                    <a:pt x="3554" y="10345"/>
                    <a:pt x="3554" y="10209"/>
                  </a:cubicBezTo>
                  <a:close/>
                  <a:moveTo>
                    <a:pt x="30486" y="10549"/>
                  </a:moveTo>
                  <a:lnTo>
                    <a:pt x="30486" y="10549"/>
                  </a:lnTo>
                  <a:cubicBezTo>
                    <a:pt x="31188" y="10956"/>
                    <a:pt x="31912" y="11409"/>
                    <a:pt x="32659" y="11725"/>
                  </a:cubicBezTo>
                  <a:cubicBezTo>
                    <a:pt x="32659" y="11884"/>
                    <a:pt x="32681" y="12065"/>
                    <a:pt x="32704" y="12223"/>
                  </a:cubicBezTo>
                  <a:cubicBezTo>
                    <a:pt x="32093" y="11748"/>
                    <a:pt x="31278" y="11386"/>
                    <a:pt x="30554" y="11092"/>
                  </a:cubicBezTo>
                  <a:cubicBezTo>
                    <a:pt x="30531" y="10911"/>
                    <a:pt x="30509" y="10730"/>
                    <a:pt x="30486" y="10549"/>
                  </a:cubicBezTo>
                  <a:close/>
                  <a:moveTo>
                    <a:pt x="3577" y="10911"/>
                  </a:moveTo>
                  <a:cubicBezTo>
                    <a:pt x="4097" y="11228"/>
                    <a:pt x="4640" y="11522"/>
                    <a:pt x="5206" y="11748"/>
                  </a:cubicBezTo>
                  <a:cubicBezTo>
                    <a:pt x="5206" y="11907"/>
                    <a:pt x="5229" y="12088"/>
                    <a:pt x="5229" y="12246"/>
                  </a:cubicBezTo>
                  <a:cubicBezTo>
                    <a:pt x="4957" y="12088"/>
                    <a:pt x="4686" y="11974"/>
                    <a:pt x="4414" y="11839"/>
                  </a:cubicBezTo>
                  <a:cubicBezTo>
                    <a:pt x="4143" y="11703"/>
                    <a:pt x="3871" y="11590"/>
                    <a:pt x="3599" y="11454"/>
                  </a:cubicBezTo>
                  <a:cubicBezTo>
                    <a:pt x="3599" y="11273"/>
                    <a:pt x="3599" y="11092"/>
                    <a:pt x="3577" y="10911"/>
                  </a:cubicBezTo>
                  <a:close/>
                  <a:moveTo>
                    <a:pt x="30599" y="11318"/>
                  </a:moveTo>
                  <a:lnTo>
                    <a:pt x="30599" y="11318"/>
                  </a:lnTo>
                  <a:cubicBezTo>
                    <a:pt x="30961" y="11499"/>
                    <a:pt x="31301" y="11680"/>
                    <a:pt x="31663" y="11884"/>
                  </a:cubicBezTo>
                  <a:cubicBezTo>
                    <a:pt x="32025" y="12088"/>
                    <a:pt x="32365" y="12382"/>
                    <a:pt x="32749" y="12585"/>
                  </a:cubicBezTo>
                  <a:lnTo>
                    <a:pt x="32793" y="13026"/>
                  </a:lnTo>
                  <a:lnTo>
                    <a:pt x="32793" y="13026"/>
                  </a:lnTo>
                  <a:cubicBezTo>
                    <a:pt x="32789" y="13014"/>
                    <a:pt x="32782" y="13003"/>
                    <a:pt x="32772" y="12993"/>
                  </a:cubicBezTo>
                  <a:cubicBezTo>
                    <a:pt x="32478" y="12744"/>
                    <a:pt x="32070" y="12585"/>
                    <a:pt x="31708" y="12404"/>
                  </a:cubicBezTo>
                  <a:cubicBezTo>
                    <a:pt x="31369" y="12223"/>
                    <a:pt x="31029" y="12042"/>
                    <a:pt x="30667" y="11861"/>
                  </a:cubicBezTo>
                  <a:cubicBezTo>
                    <a:pt x="30645" y="11680"/>
                    <a:pt x="30622" y="11499"/>
                    <a:pt x="30599" y="11318"/>
                  </a:cubicBezTo>
                  <a:close/>
                  <a:moveTo>
                    <a:pt x="3622" y="11680"/>
                  </a:moveTo>
                  <a:lnTo>
                    <a:pt x="3622" y="11680"/>
                  </a:lnTo>
                  <a:cubicBezTo>
                    <a:pt x="3871" y="11816"/>
                    <a:pt x="4120" y="11952"/>
                    <a:pt x="4369" y="12088"/>
                  </a:cubicBezTo>
                  <a:cubicBezTo>
                    <a:pt x="4663" y="12246"/>
                    <a:pt x="4957" y="12427"/>
                    <a:pt x="5251" y="12563"/>
                  </a:cubicBezTo>
                  <a:cubicBezTo>
                    <a:pt x="5251" y="12653"/>
                    <a:pt x="5251" y="12744"/>
                    <a:pt x="5274" y="12834"/>
                  </a:cubicBezTo>
                  <a:cubicBezTo>
                    <a:pt x="5274" y="12925"/>
                    <a:pt x="5274" y="13015"/>
                    <a:pt x="5274" y="13106"/>
                  </a:cubicBezTo>
                  <a:cubicBezTo>
                    <a:pt x="4776" y="12699"/>
                    <a:pt x="4210" y="12359"/>
                    <a:pt x="3645" y="12042"/>
                  </a:cubicBezTo>
                  <a:cubicBezTo>
                    <a:pt x="3622" y="11929"/>
                    <a:pt x="3622" y="11793"/>
                    <a:pt x="3622" y="11680"/>
                  </a:cubicBezTo>
                  <a:close/>
                  <a:moveTo>
                    <a:pt x="30712" y="12133"/>
                  </a:moveTo>
                  <a:lnTo>
                    <a:pt x="30712" y="12133"/>
                  </a:lnTo>
                  <a:cubicBezTo>
                    <a:pt x="31007" y="12291"/>
                    <a:pt x="31301" y="12450"/>
                    <a:pt x="31595" y="12608"/>
                  </a:cubicBezTo>
                  <a:cubicBezTo>
                    <a:pt x="31935" y="12812"/>
                    <a:pt x="32297" y="13061"/>
                    <a:pt x="32681" y="13151"/>
                  </a:cubicBezTo>
                  <a:cubicBezTo>
                    <a:pt x="32687" y="13153"/>
                    <a:pt x="32694" y="13154"/>
                    <a:pt x="32700" y="13154"/>
                  </a:cubicBezTo>
                  <a:cubicBezTo>
                    <a:pt x="32744" y="13154"/>
                    <a:pt x="32791" y="13107"/>
                    <a:pt x="32796" y="13058"/>
                  </a:cubicBezTo>
                  <a:lnTo>
                    <a:pt x="32796" y="13058"/>
                  </a:lnTo>
                  <a:lnTo>
                    <a:pt x="32862" y="13740"/>
                  </a:lnTo>
                  <a:cubicBezTo>
                    <a:pt x="32251" y="13378"/>
                    <a:pt x="31505" y="13129"/>
                    <a:pt x="30826" y="12880"/>
                  </a:cubicBezTo>
                  <a:cubicBezTo>
                    <a:pt x="30803" y="12631"/>
                    <a:pt x="30758" y="12382"/>
                    <a:pt x="30712" y="12133"/>
                  </a:cubicBezTo>
                  <a:close/>
                  <a:moveTo>
                    <a:pt x="30871" y="13083"/>
                  </a:moveTo>
                  <a:cubicBezTo>
                    <a:pt x="31527" y="13423"/>
                    <a:pt x="32206" y="13808"/>
                    <a:pt x="32885" y="14034"/>
                  </a:cubicBezTo>
                  <a:cubicBezTo>
                    <a:pt x="32930" y="14238"/>
                    <a:pt x="32930" y="14441"/>
                    <a:pt x="32953" y="14645"/>
                  </a:cubicBezTo>
                  <a:cubicBezTo>
                    <a:pt x="32342" y="14306"/>
                    <a:pt x="31640" y="14011"/>
                    <a:pt x="30984" y="13717"/>
                  </a:cubicBezTo>
                  <a:cubicBezTo>
                    <a:pt x="30961" y="13513"/>
                    <a:pt x="30916" y="13310"/>
                    <a:pt x="30871" y="13083"/>
                  </a:cubicBezTo>
                  <a:close/>
                  <a:moveTo>
                    <a:pt x="3645" y="12291"/>
                  </a:moveTo>
                  <a:lnTo>
                    <a:pt x="3645" y="12291"/>
                  </a:lnTo>
                  <a:cubicBezTo>
                    <a:pt x="4165" y="12676"/>
                    <a:pt x="4663" y="13061"/>
                    <a:pt x="5206" y="13332"/>
                  </a:cubicBezTo>
                  <a:lnTo>
                    <a:pt x="5274" y="13332"/>
                  </a:lnTo>
                  <a:cubicBezTo>
                    <a:pt x="5297" y="13808"/>
                    <a:pt x="5319" y="14306"/>
                    <a:pt x="5319" y="14781"/>
                  </a:cubicBezTo>
                  <a:cubicBezTo>
                    <a:pt x="4776" y="14509"/>
                    <a:pt x="4233" y="14238"/>
                    <a:pt x="3735" y="13875"/>
                  </a:cubicBezTo>
                  <a:cubicBezTo>
                    <a:pt x="3713" y="13627"/>
                    <a:pt x="3713" y="13355"/>
                    <a:pt x="3690" y="13106"/>
                  </a:cubicBezTo>
                  <a:lnTo>
                    <a:pt x="3690" y="13106"/>
                  </a:lnTo>
                  <a:cubicBezTo>
                    <a:pt x="4120" y="13445"/>
                    <a:pt x="4618" y="13740"/>
                    <a:pt x="5116" y="13875"/>
                  </a:cubicBezTo>
                  <a:cubicBezTo>
                    <a:pt x="5124" y="13878"/>
                    <a:pt x="5132" y="13878"/>
                    <a:pt x="5139" y="13878"/>
                  </a:cubicBezTo>
                  <a:cubicBezTo>
                    <a:pt x="5213" y="13878"/>
                    <a:pt x="5245" y="13781"/>
                    <a:pt x="5184" y="13740"/>
                  </a:cubicBezTo>
                  <a:cubicBezTo>
                    <a:pt x="4844" y="13536"/>
                    <a:pt x="4482" y="13378"/>
                    <a:pt x="4143" y="13174"/>
                  </a:cubicBezTo>
                  <a:cubicBezTo>
                    <a:pt x="3984" y="13083"/>
                    <a:pt x="3826" y="12970"/>
                    <a:pt x="3690" y="12857"/>
                  </a:cubicBezTo>
                  <a:lnTo>
                    <a:pt x="3645" y="12291"/>
                  </a:lnTo>
                  <a:close/>
                  <a:moveTo>
                    <a:pt x="3735" y="14057"/>
                  </a:moveTo>
                  <a:lnTo>
                    <a:pt x="3735" y="14057"/>
                  </a:lnTo>
                  <a:cubicBezTo>
                    <a:pt x="4210" y="14441"/>
                    <a:pt x="4754" y="14803"/>
                    <a:pt x="5319" y="15030"/>
                  </a:cubicBezTo>
                  <a:cubicBezTo>
                    <a:pt x="5319" y="15256"/>
                    <a:pt x="5319" y="15482"/>
                    <a:pt x="5319" y="15709"/>
                  </a:cubicBezTo>
                  <a:cubicBezTo>
                    <a:pt x="4821" y="15414"/>
                    <a:pt x="4301" y="15166"/>
                    <a:pt x="3780" y="14917"/>
                  </a:cubicBezTo>
                  <a:cubicBezTo>
                    <a:pt x="3758" y="14645"/>
                    <a:pt x="3758" y="14351"/>
                    <a:pt x="3735" y="14057"/>
                  </a:cubicBezTo>
                  <a:close/>
                  <a:moveTo>
                    <a:pt x="31029" y="13989"/>
                  </a:moveTo>
                  <a:cubicBezTo>
                    <a:pt x="31663" y="14351"/>
                    <a:pt x="32319" y="14690"/>
                    <a:pt x="32998" y="14962"/>
                  </a:cubicBezTo>
                  <a:cubicBezTo>
                    <a:pt x="33021" y="15256"/>
                    <a:pt x="33044" y="15528"/>
                    <a:pt x="33089" y="15799"/>
                  </a:cubicBezTo>
                  <a:cubicBezTo>
                    <a:pt x="32523" y="15347"/>
                    <a:pt x="31799" y="15052"/>
                    <a:pt x="31165" y="14713"/>
                  </a:cubicBezTo>
                  <a:cubicBezTo>
                    <a:pt x="31120" y="14487"/>
                    <a:pt x="31075" y="14238"/>
                    <a:pt x="31029" y="13989"/>
                  </a:cubicBezTo>
                  <a:close/>
                  <a:moveTo>
                    <a:pt x="3780" y="15143"/>
                  </a:moveTo>
                  <a:cubicBezTo>
                    <a:pt x="4301" y="15437"/>
                    <a:pt x="4799" y="15731"/>
                    <a:pt x="5319" y="15958"/>
                  </a:cubicBezTo>
                  <a:cubicBezTo>
                    <a:pt x="5342" y="16229"/>
                    <a:pt x="5342" y="16501"/>
                    <a:pt x="5342" y="16772"/>
                  </a:cubicBezTo>
                  <a:cubicBezTo>
                    <a:pt x="5093" y="16614"/>
                    <a:pt x="4844" y="16501"/>
                    <a:pt x="4595" y="16365"/>
                  </a:cubicBezTo>
                  <a:cubicBezTo>
                    <a:pt x="4324" y="16184"/>
                    <a:pt x="4075" y="15980"/>
                    <a:pt x="3826" y="15777"/>
                  </a:cubicBezTo>
                  <a:cubicBezTo>
                    <a:pt x="3803" y="15573"/>
                    <a:pt x="3803" y="15347"/>
                    <a:pt x="3780" y="15143"/>
                  </a:cubicBezTo>
                  <a:close/>
                  <a:moveTo>
                    <a:pt x="31188" y="14894"/>
                  </a:moveTo>
                  <a:lnTo>
                    <a:pt x="31188" y="14894"/>
                  </a:lnTo>
                  <a:cubicBezTo>
                    <a:pt x="31776" y="15279"/>
                    <a:pt x="32365" y="15709"/>
                    <a:pt x="32998" y="15935"/>
                  </a:cubicBezTo>
                  <a:cubicBezTo>
                    <a:pt x="33012" y="15942"/>
                    <a:pt x="33023" y="15944"/>
                    <a:pt x="33033" y="15944"/>
                  </a:cubicBezTo>
                  <a:cubicBezTo>
                    <a:pt x="33057" y="15944"/>
                    <a:pt x="33073" y="15928"/>
                    <a:pt x="33089" y="15912"/>
                  </a:cubicBezTo>
                  <a:cubicBezTo>
                    <a:pt x="33111" y="16207"/>
                    <a:pt x="33157" y="16478"/>
                    <a:pt x="33179" y="16772"/>
                  </a:cubicBezTo>
                  <a:cubicBezTo>
                    <a:pt x="32681" y="16274"/>
                    <a:pt x="31957" y="15935"/>
                    <a:pt x="31324" y="15641"/>
                  </a:cubicBezTo>
                  <a:cubicBezTo>
                    <a:pt x="31278" y="15392"/>
                    <a:pt x="31233" y="15143"/>
                    <a:pt x="31188" y="14894"/>
                  </a:cubicBezTo>
                  <a:close/>
                  <a:moveTo>
                    <a:pt x="3826" y="16026"/>
                  </a:moveTo>
                  <a:cubicBezTo>
                    <a:pt x="4278" y="16410"/>
                    <a:pt x="4799" y="16840"/>
                    <a:pt x="5342" y="17021"/>
                  </a:cubicBezTo>
                  <a:cubicBezTo>
                    <a:pt x="5342" y="17157"/>
                    <a:pt x="5365" y="17293"/>
                    <a:pt x="5365" y="17406"/>
                  </a:cubicBezTo>
                  <a:cubicBezTo>
                    <a:pt x="4889" y="17135"/>
                    <a:pt x="4369" y="16886"/>
                    <a:pt x="3871" y="16637"/>
                  </a:cubicBezTo>
                  <a:cubicBezTo>
                    <a:pt x="3848" y="16433"/>
                    <a:pt x="3848" y="16229"/>
                    <a:pt x="3826" y="16026"/>
                  </a:cubicBezTo>
                  <a:close/>
                  <a:moveTo>
                    <a:pt x="3871" y="16795"/>
                  </a:moveTo>
                  <a:cubicBezTo>
                    <a:pt x="4369" y="17112"/>
                    <a:pt x="4844" y="17406"/>
                    <a:pt x="5365" y="17655"/>
                  </a:cubicBezTo>
                  <a:cubicBezTo>
                    <a:pt x="5387" y="17927"/>
                    <a:pt x="5387" y="18198"/>
                    <a:pt x="5410" y="18470"/>
                  </a:cubicBezTo>
                  <a:cubicBezTo>
                    <a:pt x="5184" y="18357"/>
                    <a:pt x="4957" y="18266"/>
                    <a:pt x="4754" y="18153"/>
                  </a:cubicBezTo>
                  <a:cubicBezTo>
                    <a:pt x="4459" y="17995"/>
                    <a:pt x="4188" y="17813"/>
                    <a:pt x="3916" y="17632"/>
                  </a:cubicBezTo>
                  <a:cubicBezTo>
                    <a:pt x="3894" y="17361"/>
                    <a:pt x="3894" y="17089"/>
                    <a:pt x="3871" y="16818"/>
                  </a:cubicBezTo>
                  <a:lnTo>
                    <a:pt x="3871" y="16795"/>
                  </a:lnTo>
                  <a:close/>
                  <a:moveTo>
                    <a:pt x="3916" y="17836"/>
                  </a:moveTo>
                  <a:lnTo>
                    <a:pt x="3916" y="17836"/>
                  </a:lnTo>
                  <a:cubicBezTo>
                    <a:pt x="4369" y="18176"/>
                    <a:pt x="4889" y="18538"/>
                    <a:pt x="5433" y="18719"/>
                  </a:cubicBezTo>
                  <a:cubicBezTo>
                    <a:pt x="5455" y="19036"/>
                    <a:pt x="5500" y="19330"/>
                    <a:pt x="5523" y="19647"/>
                  </a:cubicBezTo>
                  <a:cubicBezTo>
                    <a:pt x="5229" y="19466"/>
                    <a:pt x="4889" y="19352"/>
                    <a:pt x="4573" y="19149"/>
                  </a:cubicBezTo>
                  <a:cubicBezTo>
                    <a:pt x="4346" y="19013"/>
                    <a:pt x="4143" y="18877"/>
                    <a:pt x="3961" y="18719"/>
                  </a:cubicBezTo>
                  <a:cubicBezTo>
                    <a:pt x="3939" y="18425"/>
                    <a:pt x="3939" y="18130"/>
                    <a:pt x="3916" y="17836"/>
                  </a:cubicBezTo>
                  <a:close/>
                  <a:moveTo>
                    <a:pt x="31346" y="15844"/>
                  </a:moveTo>
                  <a:lnTo>
                    <a:pt x="31346" y="15844"/>
                  </a:lnTo>
                  <a:cubicBezTo>
                    <a:pt x="31595" y="15980"/>
                    <a:pt x="31821" y="16116"/>
                    <a:pt x="32048" y="16252"/>
                  </a:cubicBezTo>
                  <a:cubicBezTo>
                    <a:pt x="32410" y="16501"/>
                    <a:pt x="32727" y="16795"/>
                    <a:pt x="33111" y="17021"/>
                  </a:cubicBezTo>
                  <a:cubicBezTo>
                    <a:pt x="33134" y="17033"/>
                    <a:pt x="33151" y="17038"/>
                    <a:pt x="33165" y="17038"/>
                  </a:cubicBezTo>
                  <a:cubicBezTo>
                    <a:pt x="33179" y="17038"/>
                    <a:pt x="33191" y="17033"/>
                    <a:pt x="33202" y="17021"/>
                  </a:cubicBezTo>
                  <a:cubicBezTo>
                    <a:pt x="33293" y="17836"/>
                    <a:pt x="33406" y="18651"/>
                    <a:pt x="33496" y="19466"/>
                  </a:cubicBezTo>
                  <a:cubicBezTo>
                    <a:pt x="33428" y="19511"/>
                    <a:pt x="33383" y="19579"/>
                    <a:pt x="33383" y="19669"/>
                  </a:cubicBezTo>
                  <a:cubicBezTo>
                    <a:pt x="33338" y="19850"/>
                    <a:pt x="33202" y="19986"/>
                    <a:pt x="32976" y="20099"/>
                  </a:cubicBezTo>
                  <a:cubicBezTo>
                    <a:pt x="32998" y="20054"/>
                    <a:pt x="33021" y="19986"/>
                    <a:pt x="32953" y="19941"/>
                  </a:cubicBezTo>
                  <a:cubicBezTo>
                    <a:pt x="32659" y="19715"/>
                    <a:pt x="32297" y="19556"/>
                    <a:pt x="31957" y="19375"/>
                  </a:cubicBezTo>
                  <a:cubicBezTo>
                    <a:pt x="31640" y="19194"/>
                    <a:pt x="31346" y="19036"/>
                    <a:pt x="31029" y="18855"/>
                  </a:cubicBezTo>
                  <a:cubicBezTo>
                    <a:pt x="31188" y="18809"/>
                    <a:pt x="31324" y="18764"/>
                    <a:pt x="31482" y="18719"/>
                  </a:cubicBezTo>
                  <a:cubicBezTo>
                    <a:pt x="31527" y="18719"/>
                    <a:pt x="31572" y="18696"/>
                    <a:pt x="31595" y="18673"/>
                  </a:cubicBezTo>
                  <a:cubicBezTo>
                    <a:pt x="31776" y="18787"/>
                    <a:pt x="31957" y="18922"/>
                    <a:pt x="32138" y="19036"/>
                  </a:cubicBezTo>
                  <a:cubicBezTo>
                    <a:pt x="32455" y="19262"/>
                    <a:pt x="32772" y="19556"/>
                    <a:pt x="33134" y="19692"/>
                  </a:cubicBezTo>
                  <a:cubicBezTo>
                    <a:pt x="33148" y="19697"/>
                    <a:pt x="33161" y="19700"/>
                    <a:pt x="33173" y="19700"/>
                  </a:cubicBezTo>
                  <a:cubicBezTo>
                    <a:pt x="33262" y="19700"/>
                    <a:pt x="33307" y="19570"/>
                    <a:pt x="33247" y="19511"/>
                  </a:cubicBezTo>
                  <a:cubicBezTo>
                    <a:pt x="32998" y="19239"/>
                    <a:pt x="32636" y="19058"/>
                    <a:pt x="32319" y="18855"/>
                  </a:cubicBezTo>
                  <a:cubicBezTo>
                    <a:pt x="32116" y="18719"/>
                    <a:pt x="31889" y="18560"/>
                    <a:pt x="31663" y="18425"/>
                  </a:cubicBezTo>
                  <a:cubicBezTo>
                    <a:pt x="31640" y="18379"/>
                    <a:pt x="31640" y="18357"/>
                    <a:pt x="31618" y="18334"/>
                  </a:cubicBezTo>
                  <a:cubicBezTo>
                    <a:pt x="31640" y="18311"/>
                    <a:pt x="31663" y="18266"/>
                    <a:pt x="31663" y="18221"/>
                  </a:cubicBezTo>
                  <a:cubicBezTo>
                    <a:pt x="31640" y="18040"/>
                    <a:pt x="31618" y="17859"/>
                    <a:pt x="31595" y="17655"/>
                  </a:cubicBezTo>
                  <a:lnTo>
                    <a:pt x="31595" y="17655"/>
                  </a:lnTo>
                  <a:cubicBezTo>
                    <a:pt x="31776" y="17791"/>
                    <a:pt x="31957" y="17927"/>
                    <a:pt x="32138" y="18040"/>
                  </a:cubicBezTo>
                  <a:cubicBezTo>
                    <a:pt x="32432" y="18221"/>
                    <a:pt x="32817" y="18492"/>
                    <a:pt x="33157" y="18515"/>
                  </a:cubicBezTo>
                  <a:cubicBezTo>
                    <a:pt x="33247" y="18515"/>
                    <a:pt x="33293" y="18402"/>
                    <a:pt x="33225" y="18334"/>
                  </a:cubicBezTo>
                  <a:cubicBezTo>
                    <a:pt x="32976" y="18130"/>
                    <a:pt x="32614" y="18040"/>
                    <a:pt x="32297" y="17881"/>
                  </a:cubicBezTo>
                  <a:cubicBezTo>
                    <a:pt x="32048" y="17723"/>
                    <a:pt x="31799" y="17565"/>
                    <a:pt x="31572" y="17383"/>
                  </a:cubicBezTo>
                  <a:cubicBezTo>
                    <a:pt x="31550" y="17135"/>
                    <a:pt x="31505" y="16908"/>
                    <a:pt x="31482" y="16682"/>
                  </a:cubicBezTo>
                  <a:lnTo>
                    <a:pt x="31482" y="16682"/>
                  </a:lnTo>
                  <a:cubicBezTo>
                    <a:pt x="31663" y="16772"/>
                    <a:pt x="31844" y="16886"/>
                    <a:pt x="32048" y="17021"/>
                  </a:cubicBezTo>
                  <a:cubicBezTo>
                    <a:pt x="32410" y="17248"/>
                    <a:pt x="32727" y="17542"/>
                    <a:pt x="33111" y="17768"/>
                  </a:cubicBezTo>
                  <a:cubicBezTo>
                    <a:pt x="33128" y="17781"/>
                    <a:pt x="33146" y="17787"/>
                    <a:pt x="33163" y="17787"/>
                  </a:cubicBezTo>
                  <a:cubicBezTo>
                    <a:pt x="33237" y="17787"/>
                    <a:pt x="33298" y="17683"/>
                    <a:pt x="33225" y="17610"/>
                  </a:cubicBezTo>
                  <a:cubicBezTo>
                    <a:pt x="32772" y="17135"/>
                    <a:pt x="32093" y="16750"/>
                    <a:pt x="31437" y="16456"/>
                  </a:cubicBezTo>
                  <a:cubicBezTo>
                    <a:pt x="31414" y="16252"/>
                    <a:pt x="31391" y="16048"/>
                    <a:pt x="31346" y="15844"/>
                  </a:cubicBezTo>
                  <a:close/>
                  <a:moveTo>
                    <a:pt x="30758" y="18922"/>
                  </a:moveTo>
                  <a:cubicBezTo>
                    <a:pt x="31120" y="19149"/>
                    <a:pt x="31482" y="19352"/>
                    <a:pt x="31844" y="19579"/>
                  </a:cubicBezTo>
                  <a:cubicBezTo>
                    <a:pt x="32161" y="19782"/>
                    <a:pt x="32478" y="20009"/>
                    <a:pt x="32840" y="20145"/>
                  </a:cubicBezTo>
                  <a:cubicBezTo>
                    <a:pt x="32840" y="20156"/>
                    <a:pt x="32846" y="20156"/>
                    <a:pt x="32851" y="20156"/>
                  </a:cubicBezTo>
                  <a:cubicBezTo>
                    <a:pt x="32857" y="20156"/>
                    <a:pt x="32862" y="20156"/>
                    <a:pt x="32862" y="20167"/>
                  </a:cubicBezTo>
                  <a:cubicBezTo>
                    <a:pt x="32727" y="20212"/>
                    <a:pt x="32591" y="20258"/>
                    <a:pt x="32432" y="20303"/>
                  </a:cubicBezTo>
                  <a:cubicBezTo>
                    <a:pt x="31776" y="19782"/>
                    <a:pt x="30961" y="19420"/>
                    <a:pt x="30237" y="19058"/>
                  </a:cubicBezTo>
                  <a:cubicBezTo>
                    <a:pt x="30418" y="19013"/>
                    <a:pt x="30599" y="18968"/>
                    <a:pt x="30758" y="18922"/>
                  </a:cubicBezTo>
                  <a:close/>
                  <a:moveTo>
                    <a:pt x="29988" y="19126"/>
                  </a:moveTo>
                  <a:cubicBezTo>
                    <a:pt x="29988" y="19126"/>
                    <a:pt x="29988" y="19149"/>
                    <a:pt x="30034" y="19171"/>
                  </a:cubicBezTo>
                  <a:cubicBezTo>
                    <a:pt x="30712" y="19534"/>
                    <a:pt x="31346" y="19986"/>
                    <a:pt x="32002" y="20394"/>
                  </a:cubicBezTo>
                  <a:cubicBezTo>
                    <a:pt x="31935" y="20394"/>
                    <a:pt x="31867" y="20416"/>
                    <a:pt x="31799" y="20416"/>
                  </a:cubicBezTo>
                  <a:cubicBezTo>
                    <a:pt x="31391" y="20190"/>
                    <a:pt x="30939" y="20009"/>
                    <a:pt x="30531" y="19805"/>
                  </a:cubicBezTo>
                  <a:cubicBezTo>
                    <a:pt x="30169" y="19601"/>
                    <a:pt x="29785" y="19420"/>
                    <a:pt x="29400" y="19262"/>
                  </a:cubicBezTo>
                  <a:cubicBezTo>
                    <a:pt x="29603" y="19217"/>
                    <a:pt x="29785" y="19171"/>
                    <a:pt x="29988" y="19126"/>
                  </a:cubicBezTo>
                  <a:close/>
                  <a:moveTo>
                    <a:pt x="29128" y="19307"/>
                  </a:moveTo>
                  <a:cubicBezTo>
                    <a:pt x="29128" y="19307"/>
                    <a:pt x="29128" y="19307"/>
                    <a:pt x="29128" y="19330"/>
                  </a:cubicBezTo>
                  <a:cubicBezTo>
                    <a:pt x="29581" y="19624"/>
                    <a:pt x="30101" y="19873"/>
                    <a:pt x="30577" y="20122"/>
                  </a:cubicBezTo>
                  <a:cubicBezTo>
                    <a:pt x="30803" y="20235"/>
                    <a:pt x="31007" y="20371"/>
                    <a:pt x="31233" y="20484"/>
                  </a:cubicBezTo>
                  <a:cubicBezTo>
                    <a:pt x="31052" y="20507"/>
                    <a:pt x="30894" y="20507"/>
                    <a:pt x="30735" y="20529"/>
                  </a:cubicBezTo>
                  <a:cubicBezTo>
                    <a:pt x="30034" y="20145"/>
                    <a:pt x="29309" y="19782"/>
                    <a:pt x="28585" y="19420"/>
                  </a:cubicBezTo>
                  <a:cubicBezTo>
                    <a:pt x="28766" y="19398"/>
                    <a:pt x="28947" y="19352"/>
                    <a:pt x="29128" y="19307"/>
                  </a:cubicBezTo>
                  <a:close/>
                  <a:moveTo>
                    <a:pt x="28291" y="19488"/>
                  </a:moveTo>
                  <a:cubicBezTo>
                    <a:pt x="28925" y="19850"/>
                    <a:pt x="29558" y="20212"/>
                    <a:pt x="30215" y="20552"/>
                  </a:cubicBezTo>
                  <a:cubicBezTo>
                    <a:pt x="30011" y="20575"/>
                    <a:pt x="29830" y="20575"/>
                    <a:pt x="29717" y="20597"/>
                  </a:cubicBezTo>
                  <a:lnTo>
                    <a:pt x="29581" y="20597"/>
                  </a:lnTo>
                  <a:cubicBezTo>
                    <a:pt x="28925" y="20235"/>
                    <a:pt x="28291" y="19896"/>
                    <a:pt x="27612" y="19601"/>
                  </a:cubicBezTo>
                  <a:cubicBezTo>
                    <a:pt x="27838" y="19556"/>
                    <a:pt x="28065" y="19511"/>
                    <a:pt x="28291" y="19488"/>
                  </a:cubicBezTo>
                  <a:close/>
                  <a:moveTo>
                    <a:pt x="27431" y="19624"/>
                  </a:moveTo>
                  <a:cubicBezTo>
                    <a:pt x="27431" y="19647"/>
                    <a:pt x="27431" y="19669"/>
                    <a:pt x="27453" y="19669"/>
                  </a:cubicBezTo>
                  <a:cubicBezTo>
                    <a:pt x="27974" y="20031"/>
                    <a:pt x="28517" y="20348"/>
                    <a:pt x="29083" y="20665"/>
                  </a:cubicBezTo>
                  <a:cubicBezTo>
                    <a:pt x="28925" y="20688"/>
                    <a:pt x="28766" y="20710"/>
                    <a:pt x="28608" y="20710"/>
                  </a:cubicBezTo>
                  <a:lnTo>
                    <a:pt x="28585" y="20710"/>
                  </a:lnTo>
                  <a:cubicBezTo>
                    <a:pt x="28132" y="20439"/>
                    <a:pt x="27612" y="20303"/>
                    <a:pt x="27114" y="20077"/>
                  </a:cubicBezTo>
                  <a:cubicBezTo>
                    <a:pt x="26933" y="19986"/>
                    <a:pt x="26752" y="19873"/>
                    <a:pt x="26571" y="19782"/>
                  </a:cubicBezTo>
                  <a:cubicBezTo>
                    <a:pt x="26865" y="19737"/>
                    <a:pt x="27137" y="19692"/>
                    <a:pt x="27431" y="19624"/>
                  </a:cubicBezTo>
                  <a:close/>
                  <a:moveTo>
                    <a:pt x="3961" y="18968"/>
                  </a:moveTo>
                  <a:lnTo>
                    <a:pt x="3961" y="18968"/>
                  </a:lnTo>
                  <a:cubicBezTo>
                    <a:pt x="4437" y="19375"/>
                    <a:pt x="5003" y="19737"/>
                    <a:pt x="5568" y="19828"/>
                  </a:cubicBezTo>
                  <a:cubicBezTo>
                    <a:pt x="5614" y="20122"/>
                    <a:pt x="5659" y="20439"/>
                    <a:pt x="5727" y="20733"/>
                  </a:cubicBezTo>
                  <a:cubicBezTo>
                    <a:pt x="5478" y="20552"/>
                    <a:pt x="5206" y="20394"/>
                    <a:pt x="4980" y="20235"/>
                  </a:cubicBezTo>
                  <a:lnTo>
                    <a:pt x="3984" y="19579"/>
                  </a:lnTo>
                  <a:cubicBezTo>
                    <a:pt x="3984" y="19375"/>
                    <a:pt x="3961" y="19171"/>
                    <a:pt x="3961" y="18968"/>
                  </a:cubicBezTo>
                  <a:close/>
                  <a:moveTo>
                    <a:pt x="26277" y="19828"/>
                  </a:moveTo>
                  <a:cubicBezTo>
                    <a:pt x="26842" y="20212"/>
                    <a:pt x="27453" y="20575"/>
                    <a:pt x="28087" y="20778"/>
                  </a:cubicBezTo>
                  <a:cubicBezTo>
                    <a:pt x="27816" y="20824"/>
                    <a:pt x="27567" y="20846"/>
                    <a:pt x="27295" y="20869"/>
                  </a:cubicBezTo>
                  <a:cubicBezTo>
                    <a:pt x="27295" y="20869"/>
                    <a:pt x="27272" y="20846"/>
                    <a:pt x="27272" y="20824"/>
                  </a:cubicBezTo>
                  <a:cubicBezTo>
                    <a:pt x="26661" y="20507"/>
                    <a:pt x="26028" y="20235"/>
                    <a:pt x="25417" y="19941"/>
                  </a:cubicBezTo>
                  <a:cubicBezTo>
                    <a:pt x="25711" y="19896"/>
                    <a:pt x="25982" y="19850"/>
                    <a:pt x="26277" y="19828"/>
                  </a:cubicBezTo>
                  <a:close/>
                  <a:moveTo>
                    <a:pt x="25054" y="19986"/>
                  </a:moveTo>
                  <a:cubicBezTo>
                    <a:pt x="25643" y="20326"/>
                    <a:pt x="26254" y="20688"/>
                    <a:pt x="26888" y="20914"/>
                  </a:cubicBezTo>
                  <a:cubicBezTo>
                    <a:pt x="26729" y="20937"/>
                    <a:pt x="26571" y="20959"/>
                    <a:pt x="26412" y="20982"/>
                  </a:cubicBezTo>
                  <a:cubicBezTo>
                    <a:pt x="26231" y="21005"/>
                    <a:pt x="26050" y="21027"/>
                    <a:pt x="25869" y="21050"/>
                  </a:cubicBezTo>
                  <a:cubicBezTo>
                    <a:pt x="25552" y="20824"/>
                    <a:pt x="25168" y="20688"/>
                    <a:pt x="24806" y="20529"/>
                  </a:cubicBezTo>
                  <a:cubicBezTo>
                    <a:pt x="24534" y="20394"/>
                    <a:pt x="24240" y="20258"/>
                    <a:pt x="23945" y="20122"/>
                  </a:cubicBezTo>
                  <a:cubicBezTo>
                    <a:pt x="24308" y="20077"/>
                    <a:pt x="24670" y="20031"/>
                    <a:pt x="25054" y="19986"/>
                  </a:cubicBezTo>
                  <a:close/>
                  <a:moveTo>
                    <a:pt x="23561" y="20167"/>
                  </a:moveTo>
                  <a:cubicBezTo>
                    <a:pt x="23968" y="20371"/>
                    <a:pt x="24376" y="20575"/>
                    <a:pt x="24783" y="20778"/>
                  </a:cubicBezTo>
                  <a:cubicBezTo>
                    <a:pt x="24987" y="20869"/>
                    <a:pt x="25190" y="20982"/>
                    <a:pt x="25394" y="21095"/>
                  </a:cubicBezTo>
                  <a:cubicBezTo>
                    <a:pt x="25145" y="21118"/>
                    <a:pt x="24896" y="21163"/>
                    <a:pt x="24647" y="21186"/>
                  </a:cubicBezTo>
                  <a:cubicBezTo>
                    <a:pt x="24421" y="21095"/>
                    <a:pt x="24194" y="21005"/>
                    <a:pt x="24013" y="20891"/>
                  </a:cubicBezTo>
                  <a:cubicBezTo>
                    <a:pt x="23674" y="20710"/>
                    <a:pt x="23357" y="20461"/>
                    <a:pt x="23063" y="20212"/>
                  </a:cubicBezTo>
                  <a:cubicBezTo>
                    <a:pt x="23244" y="20190"/>
                    <a:pt x="23402" y="20167"/>
                    <a:pt x="23561" y="20167"/>
                  </a:cubicBezTo>
                  <a:close/>
                  <a:moveTo>
                    <a:pt x="28970" y="3329"/>
                  </a:moveTo>
                  <a:lnTo>
                    <a:pt x="28970" y="3374"/>
                  </a:lnTo>
                  <a:cubicBezTo>
                    <a:pt x="29287" y="8240"/>
                    <a:pt x="29739" y="13581"/>
                    <a:pt x="31324" y="18221"/>
                  </a:cubicBezTo>
                  <a:cubicBezTo>
                    <a:pt x="31301" y="18198"/>
                    <a:pt x="31301" y="18198"/>
                    <a:pt x="31278" y="18198"/>
                  </a:cubicBezTo>
                  <a:cubicBezTo>
                    <a:pt x="31259" y="18186"/>
                    <a:pt x="31240" y="18180"/>
                    <a:pt x="31223" y="18180"/>
                  </a:cubicBezTo>
                  <a:cubicBezTo>
                    <a:pt x="31178" y="18180"/>
                    <a:pt x="31142" y="18217"/>
                    <a:pt x="31142" y="18266"/>
                  </a:cubicBezTo>
                  <a:cubicBezTo>
                    <a:pt x="22927" y="20009"/>
                    <a:pt x="14553" y="19850"/>
                    <a:pt x="6315" y="21208"/>
                  </a:cubicBezTo>
                  <a:cubicBezTo>
                    <a:pt x="6315" y="21186"/>
                    <a:pt x="6315" y="21186"/>
                    <a:pt x="6315" y="21163"/>
                  </a:cubicBezTo>
                  <a:cubicBezTo>
                    <a:pt x="5863" y="15437"/>
                    <a:pt x="5930" y="9621"/>
                    <a:pt x="5319" y="3895"/>
                  </a:cubicBezTo>
                  <a:lnTo>
                    <a:pt x="5319" y="3895"/>
                  </a:lnTo>
                  <a:cubicBezTo>
                    <a:pt x="6106" y="3916"/>
                    <a:pt x="6893" y="3926"/>
                    <a:pt x="7679" y="3926"/>
                  </a:cubicBezTo>
                  <a:cubicBezTo>
                    <a:pt x="11012" y="3926"/>
                    <a:pt x="14344" y="3760"/>
                    <a:pt x="17676" y="3668"/>
                  </a:cubicBezTo>
                  <a:cubicBezTo>
                    <a:pt x="19736" y="3601"/>
                    <a:pt x="21795" y="3555"/>
                    <a:pt x="23855" y="3510"/>
                  </a:cubicBezTo>
                  <a:cubicBezTo>
                    <a:pt x="25552" y="3465"/>
                    <a:pt x="27295" y="3555"/>
                    <a:pt x="28970" y="3329"/>
                  </a:cubicBezTo>
                  <a:close/>
                  <a:moveTo>
                    <a:pt x="22882" y="20235"/>
                  </a:moveTo>
                  <a:cubicBezTo>
                    <a:pt x="23176" y="20552"/>
                    <a:pt x="23515" y="20846"/>
                    <a:pt x="23900" y="21095"/>
                  </a:cubicBezTo>
                  <a:cubicBezTo>
                    <a:pt x="23991" y="21140"/>
                    <a:pt x="24059" y="21186"/>
                    <a:pt x="24149" y="21254"/>
                  </a:cubicBezTo>
                  <a:lnTo>
                    <a:pt x="23787" y="21299"/>
                  </a:lnTo>
                  <a:cubicBezTo>
                    <a:pt x="23357" y="21050"/>
                    <a:pt x="22882" y="20846"/>
                    <a:pt x="22429" y="20642"/>
                  </a:cubicBezTo>
                  <a:cubicBezTo>
                    <a:pt x="22271" y="20552"/>
                    <a:pt x="22067" y="20416"/>
                    <a:pt x="21863" y="20326"/>
                  </a:cubicBezTo>
                  <a:cubicBezTo>
                    <a:pt x="22203" y="20303"/>
                    <a:pt x="22542" y="20258"/>
                    <a:pt x="22882" y="20235"/>
                  </a:cubicBezTo>
                  <a:close/>
                  <a:moveTo>
                    <a:pt x="21411" y="20371"/>
                  </a:moveTo>
                  <a:cubicBezTo>
                    <a:pt x="21411" y="20371"/>
                    <a:pt x="21411" y="20371"/>
                    <a:pt x="21411" y="20394"/>
                  </a:cubicBezTo>
                  <a:cubicBezTo>
                    <a:pt x="21411" y="20484"/>
                    <a:pt x="21411" y="20507"/>
                    <a:pt x="21524" y="20552"/>
                  </a:cubicBezTo>
                  <a:cubicBezTo>
                    <a:pt x="21535" y="20563"/>
                    <a:pt x="21552" y="20569"/>
                    <a:pt x="21569" y="20569"/>
                  </a:cubicBezTo>
                  <a:cubicBezTo>
                    <a:pt x="21586" y="20569"/>
                    <a:pt x="21603" y="20563"/>
                    <a:pt x="21614" y="20552"/>
                  </a:cubicBezTo>
                  <a:lnTo>
                    <a:pt x="21637" y="20507"/>
                  </a:lnTo>
                  <a:cubicBezTo>
                    <a:pt x="21660" y="20484"/>
                    <a:pt x="21660" y="20461"/>
                    <a:pt x="21660" y="20439"/>
                  </a:cubicBezTo>
                  <a:cubicBezTo>
                    <a:pt x="21977" y="20575"/>
                    <a:pt x="22837" y="21095"/>
                    <a:pt x="22995" y="21186"/>
                  </a:cubicBezTo>
                  <a:cubicBezTo>
                    <a:pt x="23085" y="21231"/>
                    <a:pt x="23199" y="21299"/>
                    <a:pt x="23312" y="21344"/>
                  </a:cubicBezTo>
                  <a:cubicBezTo>
                    <a:pt x="23063" y="21389"/>
                    <a:pt x="22814" y="21412"/>
                    <a:pt x="22565" y="21435"/>
                  </a:cubicBezTo>
                  <a:cubicBezTo>
                    <a:pt x="22022" y="21186"/>
                    <a:pt x="21479" y="20937"/>
                    <a:pt x="20981" y="20597"/>
                  </a:cubicBezTo>
                  <a:cubicBezTo>
                    <a:pt x="20968" y="20591"/>
                    <a:pt x="20955" y="20588"/>
                    <a:pt x="20943" y="20588"/>
                  </a:cubicBezTo>
                  <a:cubicBezTo>
                    <a:pt x="20868" y="20588"/>
                    <a:pt x="20812" y="20694"/>
                    <a:pt x="20890" y="20733"/>
                  </a:cubicBezTo>
                  <a:cubicBezTo>
                    <a:pt x="21275" y="21005"/>
                    <a:pt x="21660" y="21254"/>
                    <a:pt x="22090" y="21502"/>
                  </a:cubicBezTo>
                  <a:cubicBezTo>
                    <a:pt x="21977" y="21502"/>
                    <a:pt x="21841" y="21525"/>
                    <a:pt x="21728" y="21525"/>
                  </a:cubicBezTo>
                  <a:cubicBezTo>
                    <a:pt x="21094" y="21186"/>
                    <a:pt x="20483" y="20846"/>
                    <a:pt x="19872" y="20507"/>
                  </a:cubicBezTo>
                  <a:cubicBezTo>
                    <a:pt x="20370" y="20461"/>
                    <a:pt x="20890" y="20416"/>
                    <a:pt x="21411" y="20371"/>
                  </a:cubicBezTo>
                  <a:close/>
                  <a:moveTo>
                    <a:pt x="19668" y="20529"/>
                  </a:moveTo>
                  <a:cubicBezTo>
                    <a:pt x="19668" y="20552"/>
                    <a:pt x="19668" y="20575"/>
                    <a:pt x="19691" y="20575"/>
                  </a:cubicBezTo>
                  <a:cubicBezTo>
                    <a:pt x="20234" y="20914"/>
                    <a:pt x="20777" y="21254"/>
                    <a:pt x="21320" y="21593"/>
                  </a:cubicBezTo>
                  <a:cubicBezTo>
                    <a:pt x="21117" y="21616"/>
                    <a:pt x="20935" y="21638"/>
                    <a:pt x="20732" y="21661"/>
                  </a:cubicBezTo>
                  <a:cubicBezTo>
                    <a:pt x="20438" y="21525"/>
                    <a:pt x="20166" y="21389"/>
                    <a:pt x="19894" y="21208"/>
                  </a:cubicBezTo>
                  <a:cubicBezTo>
                    <a:pt x="19578" y="21027"/>
                    <a:pt x="19283" y="20778"/>
                    <a:pt x="18989" y="20575"/>
                  </a:cubicBezTo>
                  <a:cubicBezTo>
                    <a:pt x="19080" y="20575"/>
                    <a:pt x="19148" y="20575"/>
                    <a:pt x="19238" y="20552"/>
                  </a:cubicBezTo>
                  <a:cubicBezTo>
                    <a:pt x="19374" y="20552"/>
                    <a:pt x="19532" y="20529"/>
                    <a:pt x="19668" y="20529"/>
                  </a:cubicBezTo>
                  <a:close/>
                  <a:moveTo>
                    <a:pt x="18785" y="20597"/>
                  </a:moveTo>
                  <a:cubicBezTo>
                    <a:pt x="19102" y="21072"/>
                    <a:pt x="19668" y="21435"/>
                    <a:pt x="20211" y="21706"/>
                  </a:cubicBezTo>
                  <a:lnTo>
                    <a:pt x="19645" y="21774"/>
                  </a:lnTo>
                  <a:cubicBezTo>
                    <a:pt x="19713" y="21751"/>
                    <a:pt x="19736" y="21638"/>
                    <a:pt x="19668" y="21593"/>
                  </a:cubicBezTo>
                  <a:cubicBezTo>
                    <a:pt x="19306" y="21299"/>
                    <a:pt x="18831" y="21186"/>
                    <a:pt x="18401" y="21005"/>
                  </a:cubicBezTo>
                  <a:lnTo>
                    <a:pt x="17699" y="20710"/>
                  </a:lnTo>
                  <a:cubicBezTo>
                    <a:pt x="18061" y="20665"/>
                    <a:pt x="18423" y="20642"/>
                    <a:pt x="18785" y="20597"/>
                  </a:cubicBezTo>
                  <a:close/>
                  <a:moveTo>
                    <a:pt x="17292" y="20733"/>
                  </a:moveTo>
                  <a:lnTo>
                    <a:pt x="18310" y="21231"/>
                  </a:lnTo>
                  <a:cubicBezTo>
                    <a:pt x="18718" y="21435"/>
                    <a:pt x="19125" y="21706"/>
                    <a:pt x="19578" y="21774"/>
                  </a:cubicBezTo>
                  <a:lnTo>
                    <a:pt x="19600" y="21774"/>
                  </a:lnTo>
                  <a:cubicBezTo>
                    <a:pt x="19396" y="21819"/>
                    <a:pt x="19193" y="21842"/>
                    <a:pt x="18989" y="21865"/>
                  </a:cubicBezTo>
                  <a:cubicBezTo>
                    <a:pt x="18469" y="21932"/>
                    <a:pt x="17925" y="21978"/>
                    <a:pt x="17405" y="22046"/>
                  </a:cubicBezTo>
                  <a:cubicBezTo>
                    <a:pt x="16703" y="21616"/>
                    <a:pt x="15934" y="21299"/>
                    <a:pt x="15187" y="20937"/>
                  </a:cubicBezTo>
                  <a:cubicBezTo>
                    <a:pt x="15549" y="20891"/>
                    <a:pt x="15934" y="20869"/>
                    <a:pt x="16319" y="20824"/>
                  </a:cubicBezTo>
                  <a:cubicBezTo>
                    <a:pt x="16884" y="21254"/>
                    <a:pt x="17586" y="21729"/>
                    <a:pt x="18265" y="21729"/>
                  </a:cubicBezTo>
                  <a:cubicBezTo>
                    <a:pt x="18355" y="21729"/>
                    <a:pt x="18423" y="21593"/>
                    <a:pt x="18333" y="21548"/>
                  </a:cubicBezTo>
                  <a:cubicBezTo>
                    <a:pt x="18016" y="21412"/>
                    <a:pt x="17654" y="21367"/>
                    <a:pt x="17337" y="21254"/>
                  </a:cubicBezTo>
                  <a:cubicBezTo>
                    <a:pt x="17020" y="21140"/>
                    <a:pt x="16726" y="20982"/>
                    <a:pt x="16454" y="20824"/>
                  </a:cubicBezTo>
                  <a:cubicBezTo>
                    <a:pt x="16726" y="20778"/>
                    <a:pt x="17020" y="20756"/>
                    <a:pt x="17292" y="20733"/>
                  </a:cubicBezTo>
                  <a:close/>
                  <a:moveTo>
                    <a:pt x="14893" y="20959"/>
                  </a:moveTo>
                  <a:cubicBezTo>
                    <a:pt x="15572" y="21344"/>
                    <a:pt x="16251" y="21751"/>
                    <a:pt x="16952" y="22114"/>
                  </a:cubicBezTo>
                  <a:cubicBezTo>
                    <a:pt x="16839" y="22114"/>
                    <a:pt x="16703" y="22136"/>
                    <a:pt x="16590" y="22136"/>
                  </a:cubicBezTo>
                  <a:cubicBezTo>
                    <a:pt x="15876" y="21734"/>
                    <a:pt x="15095" y="21421"/>
                    <a:pt x="14358" y="21021"/>
                  </a:cubicBezTo>
                  <a:lnTo>
                    <a:pt x="14358" y="21021"/>
                  </a:lnTo>
                  <a:cubicBezTo>
                    <a:pt x="14540" y="21001"/>
                    <a:pt x="14707" y="20980"/>
                    <a:pt x="14893" y="20959"/>
                  </a:cubicBezTo>
                  <a:close/>
                  <a:moveTo>
                    <a:pt x="13987" y="21050"/>
                  </a:moveTo>
                  <a:cubicBezTo>
                    <a:pt x="14644" y="21457"/>
                    <a:pt x="15345" y="21910"/>
                    <a:pt x="16070" y="22204"/>
                  </a:cubicBezTo>
                  <a:cubicBezTo>
                    <a:pt x="15934" y="22227"/>
                    <a:pt x="15798" y="22249"/>
                    <a:pt x="15662" y="22249"/>
                  </a:cubicBezTo>
                  <a:cubicBezTo>
                    <a:pt x="15662" y="22249"/>
                    <a:pt x="15662" y="22227"/>
                    <a:pt x="15640" y="22227"/>
                  </a:cubicBezTo>
                  <a:cubicBezTo>
                    <a:pt x="15096" y="21774"/>
                    <a:pt x="14440" y="21412"/>
                    <a:pt x="13784" y="21072"/>
                  </a:cubicBezTo>
                  <a:cubicBezTo>
                    <a:pt x="13852" y="21072"/>
                    <a:pt x="13920" y="21050"/>
                    <a:pt x="13987" y="21050"/>
                  </a:cubicBezTo>
                  <a:close/>
                  <a:moveTo>
                    <a:pt x="13354" y="21118"/>
                  </a:moveTo>
                  <a:cubicBezTo>
                    <a:pt x="14010" y="21548"/>
                    <a:pt x="14666" y="22000"/>
                    <a:pt x="15368" y="22295"/>
                  </a:cubicBezTo>
                  <a:cubicBezTo>
                    <a:pt x="15074" y="22340"/>
                    <a:pt x="14780" y="22363"/>
                    <a:pt x="14463" y="22408"/>
                  </a:cubicBezTo>
                  <a:cubicBezTo>
                    <a:pt x="14463" y="22385"/>
                    <a:pt x="14463" y="22363"/>
                    <a:pt x="14440" y="22363"/>
                  </a:cubicBezTo>
                  <a:cubicBezTo>
                    <a:pt x="13693" y="21910"/>
                    <a:pt x="12856" y="21570"/>
                    <a:pt x="12041" y="21231"/>
                  </a:cubicBezTo>
                  <a:cubicBezTo>
                    <a:pt x="12471" y="21186"/>
                    <a:pt x="12924" y="21140"/>
                    <a:pt x="13354" y="21118"/>
                  </a:cubicBezTo>
                  <a:close/>
                  <a:moveTo>
                    <a:pt x="11724" y="21254"/>
                  </a:moveTo>
                  <a:cubicBezTo>
                    <a:pt x="12494" y="21661"/>
                    <a:pt x="13263" y="22114"/>
                    <a:pt x="14078" y="22453"/>
                  </a:cubicBezTo>
                  <a:cubicBezTo>
                    <a:pt x="13535" y="22521"/>
                    <a:pt x="12992" y="22589"/>
                    <a:pt x="12448" y="22657"/>
                  </a:cubicBezTo>
                  <a:cubicBezTo>
                    <a:pt x="11566" y="22204"/>
                    <a:pt x="10661" y="21887"/>
                    <a:pt x="9823" y="21389"/>
                  </a:cubicBezTo>
                  <a:cubicBezTo>
                    <a:pt x="10027" y="21389"/>
                    <a:pt x="10253" y="21367"/>
                    <a:pt x="10457" y="21344"/>
                  </a:cubicBezTo>
                  <a:cubicBezTo>
                    <a:pt x="11204" y="21751"/>
                    <a:pt x="11951" y="22249"/>
                    <a:pt x="12720" y="22544"/>
                  </a:cubicBezTo>
                  <a:cubicBezTo>
                    <a:pt x="12732" y="22548"/>
                    <a:pt x="12744" y="22551"/>
                    <a:pt x="12755" y="22551"/>
                  </a:cubicBezTo>
                  <a:cubicBezTo>
                    <a:pt x="12846" y="22551"/>
                    <a:pt x="12891" y="22400"/>
                    <a:pt x="12811" y="22340"/>
                  </a:cubicBezTo>
                  <a:cubicBezTo>
                    <a:pt x="12200" y="21932"/>
                    <a:pt x="11498" y="21638"/>
                    <a:pt x="10842" y="21321"/>
                  </a:cubicBezTo>
                  <a:cubicBezTo>
                    <a:pt x="11136" y="21299"/>
                    <a:pt x="11430" y="21276"/>
                    <a:pt x="11724" y="21254"/>
                  </a:cubicBezTo>
                  <a:close/>
                  <a:moveTo>
                    <a:pt x="9597" y="21412"/>
                  </a:moveTo>
                  <a:cubicBezTo>
                    <a:pt x="10298" y="21887"/>
                    <a:pt x="11091" y="22408"/>
                    <a:pt x="11928" y="22725"/>
                  </a:cubicBezTo>
                  <a:lnTo>
                    <a:pt x="11837" y="22725"/>
                  </a:lnTo>
                  <a:cubicBezTo>
                    <a:pt x="11634" y="22747"/>
                    <a:pt x="11453" y="22770"/>
                    <a:pt x="11249" y="22793"/>
                  </a:cubicBezTo>
                  <a:cubicBezTo>
                    <a:pt x="10457" y="22295"/>
                    <a:pt x="9574" y="21819"/>
                    <a:pt x="8692" y="21457"/>
                  </a:cubicBezTo>
                  <a:cubicBezTo>
                    <a:pt x="9008" y="21457"/>
                    <a:pt x="9303" y="21435"/>
                    <a:pt x="9597" y="21412"/>
                  </a:cubicBezTo>
                  <a:close/>
                  <a:moveTo>
                    <a:pt x="8375" y="21480"/>
                  </a:moveTo>
                  <a:cubicBezTo>
                    <a:pt x="9099" y="21978"/>
                    <a:pt x="9936" y="22453"/>
                    <a:pt x="10751" y="22860"/>
                  </a:cubicBezTo>
                  <a:cubicBezTo>
                    <a:pt x="10570" y="22883"/>
                    <a:pt x="10389" y="22906"/>
                    <a:pt x="10231" y="22928"/>
                  </a:cubicBezTo>
                  <a:cubicBezTo>
                    <a:pt x="9393" y="22453"/>
                    <a:pt x="8556" y="21978"/>
                    <a:pt x="7718" y="21502"/>
                  </a:cubicBezTo>
                  <a:cubicBezTo>
                    <a:pt x="7945" y="21502"/>
                    <a:pt x="8171" y="21480"/>
                    <a:pt x="8375" y="21480"/>
                  </a:cubicBezTo>
                  <a:close/>
                  <a:moveTo>
                    <a:pt x="3984" y="19782"/>
                  </a:moveTo>
                  <a:lnTo>
                    <a:pt x="4776" y="20371"/>
                  </a:lnTo>
                  <a:lnTo>
                    <a:pt x="4799" y="20371"/>
                  </a:lnTo>
                  <a:cubicBezTo>
                    <a:pt x="5116" y="20597"/>
                    <a:pt x="5455" y="20869"/>
                    <a:pt x="5817" y="21072"/>
                  </a:cubicBezTo>
                  <a:cubicBezTo>
                    <a:pt x="5817" y="21140"/>
                    <a:pt x="5840" y="21186"/>
                    <a:pt x="5840" y="21231"/>
                  </a:cubicBezTo>
                  <a:cubicBezTo>
                    <a:pt x="5840" y="21254"/>
                    <a:pt x="5863" y="21254"/>
                    <a:pt x="5863" y="21276"/>
                  </a:cubicBezTo>
                  <a:lnTo>
                    <a:pt x="5817" y="21276"/>
                  </a:lnTo>
                  <a:cubicBezTo>
                    <a:pt x="5704" y="21299"/>
                    <a:pt x="5704" y="21435"/>
                    <a:pt x="5772" y="21502"/>
                  </a:cubicBezTo>
                  <a:cubicBezTo>
                    <a:pt x="5274" y="21186"/>
                    <a:pt x="4776" y="20891"/>
                    <a:pt x="4256" y="20620"/>
                  </a:cubicBezTo>
                  <a:cubicBezTo>
                    <a:pt x="4240" y="20608"/>
                    <a:pt x="4224" y="20603"/>
                    <a:pt x="4210" y="20603"/>
                  </a:cubicBezTo>
                  <a:cubicBezTo>
                    <a:pt x="4139" y="20603"/>
                    <a:pt x="4090" y="20718"/>
                    <a:pt x="4165" y="20756"/>
                  </a:cubicBezTo>
                  <a:cubicBezTo>
                    <a:pt x="4776" y="21118"/>
                    <a:pt x="5342" y="21502"/>
                    <a:pt x="5930" y="21910"/>
                  </a:cubicBezTo>
                  <a:cubicBezTo>
                    <a:pt x="6474" y="22295"/>
                    <a:pt x="6994" y="22838"/>
                    <a:pt x="7605" y="23132"/>
                  </a:cubicBezTo>
                  <a:cubicBezTo>
                    <a:pt x="7614" y="23135"/>
                    <a:pt x="7624" y="23136"/>
                    <a:pt x="7633" y="23136"/>
                  </a:cubicBezTo>
                  <a:cubicBezTo>
                    <a:pt x="7695" y="23136"/>
                    <a:pt x="7758" y="23078"/>
                    <a:pt x="7718" y="23019"/>
                  </a:cubicBezTo>
                  <a:cubicBezTo>
                    <a:pt x="7356" y="22521"/>
                    <a:pt x="6745" y="22181"/>
                    <a:pt x="6247" y="21842"/>
                  </a:cubicBezTo>
                  <a:cubicBezTo>
                    <a:pt x="6112" y="21729"/>
                    <a:pt x="5976" y="21638"/>
                    <a:pt x="5817" y="21548"/>
                  </a:cubicBezTo>
                  <a:lnTo>
                    <a:pt x="5863" y="21548"/>
                  </a:lnTo>
                  <a:cubicBezTo>
                    <a:pt x="6383" y="21548"/>
                    <a:pt x="6926" y="21548"/>
                    <a:pt x="7447" y="21525"/>
                  </a:cubicBezTo>
                  <a:cubicBezTo>
                    <a:pt x="8239" y="22000"/>
                    <a:pt x="9008" y="22498"/>
                    <a:pt x="9778" y="22974"/>
                  </a:cubicBezTo>
                  <a:cubicBezTo>
                    <a:pt x="9484" y="23019"/>
                    <a:pt x="9189" y="23041"/>
                    <a:pt x="8895" y="23087"/>
                  </a:cubicBezTo>
                  <a:cubicBezTo>
                    <a:pt x="8148" y="22521"/>
                    <a:pt x="7334" y="22046"/>
                    <a:pt x="6519" y="21616"/>
                  </a:cubicBezTo>
                  <a:cubicBezTo>
                    <a:pt x="6511" y="21614"/>
                    <a:pt x="6503" y="21613"/>
                    <a:pt x="6495" y="21613"/>
                  </a:cubicBezTo>
                  <a:cubicBezTo>
                    <a:pt x="6417" y="21613"/>
                    <a:pt x="6369" y="21710"/>
                    <a:pt x="6451" y="21751"/>
                  </a:cubicBezTo>
                  <a:cubicBezTo>
                    <a:pt x="7153" y="22181"/>
                    <a:pt x="7809" y="22657"/>
                    <a:pt x="8488" y="23132"/>
                  </a:cubicBezTo>
                  <a:cubicBezTo>
                    <a:pt x="8397" y="23132"/>
                    <a:pt x="8329" y="23155"/>
                    <a:pt x="8239" y="23155"/>
                  </a:cubicBezTo>
                  <a:cubicBezTo>
                    <a:pt x="7899" y="23200"/>
                    <a:pt x="7515" y="23268"/>
                    <a:pt x="7107" y="23313"/>
                  </a:cubicBezTo>
                  <a:cubicBezTo>
                    <a:pt x="6202" y="22453"/>
                    <a:pt x="5093" y="21797"/>
                    <a:pt x="3984" y="21254"/>
                  </a:cubicBezTo>
                  <a:cubicBezTo>
                    <a:pt x="3984" y="20778"/>
                    <a:pt x="3984" y="20280"/>
                    <a:pt x="3984" y="19782"/>
                  </a:cubicBezTo>
                  <a:close/>
                  <a:moveTo>
                    <a:pt x="4052" y="22136"/>
                  </a:moveTo>
                  <a:lnTo>
                    <a:pt x="4052" y="22136"/>
                  </a:lnTo>
                  <a:cubicBezTo>
                    <a:pt x="4505" y="22589"/>
                    <a:pt x="4980" y="22996"/>
                    <a:pt x="5523" y="23336"/>
                  </a:cubicBezTo>
                  <a:cubicBezTo>
                    <a:pt x="4821" y="23245"/>
                    <a:pt x="4256" y="22906"/>
                    <a:pt x="4052" y="22136"/>
                  </a:cubicBezTo>
                  <a:close/>
                  <a:moveTo>
                    <a:pt x="4007" y="21435"/>
                  </a:moveTo>
                  <a:cubicBezTo>
                    <a:pt x="4980" y="22000"/>
                    <a:pt x="5885" y="22657"/>
                    <a:pt x="6790" y="23358"/>
                  </a:cubicBezTo>
                  <a:cubicBezTo>
                    <a:pt x="6519" y="23381"/>
                    <a:pt x="6247" y="23381"/>
                    <a:pt x="5976" y="23381"/>
                  </a:cubicBezTo>
                  <a:cubicBezTo>
                    <a:pt x="5976" y="23381"/>
                    <a:pt x="5953" y="23358"/>
                    <a:pt x="5953" y="23358"/>
                  </a:cubicBezTo>
                  <a:cubicBezTo>
                    <a:pt x="5297" y="22860"/>
                    <a:pt x="4618" y="22408"/>
                    <a:pt x="4007" y="21865"/>
                  </a:cubicBezTo>
                  <a:cubicBezTo>
                    <a:pt x="4007" y="21729"/>
                    <a:pt x="4007" y="21570"/>
                    <a:pt x="4007" y="21435"/>
                  </a:cubicBezTo>
                  <a:close/>
                  <a:moveTo>
                    <a:pt x="38407" y="29718"/>
                  </a:moveTo>
                  <a:lnTo>
                    <a:pt x="38407" y="29718"/>
                  </a:lnTo>
                  <a:cubicBezTo>
                    <a:pt x="38430" y="30035"/>
                    <a:pt x="38294" y="30442"/>
                    <a:pt x="38090" y="30782"/>
                  </a:cubicBezTo>
                  <a:cubicBezTo>
                    <a:pt x="37955" y="30668"/>
                    <a:pt x="37819" y="30555"/>
                    <a:pt x="37683" y="30442"/>
                  </a:cubicBezTo>
                  <a:cubicBezTo>
                    <a:pt x="37955" y="30238"/>
                    <a:pt x="38204" y="30012"/>
                    <a:pt x="38407" y="29718"/>
                  </a:cubicBezTo>
                  <a:close/>
                  <a:moveTo>
                    <a:pt x="37457" y="30601"/>
                  </a:moveTo>
                  <a:cubicBezTo>
                    <a:pt x="37615" y="30736"/>
                    <a:pt x="37751" y="30872"/>
                    <a:pt x="37909" y="31008"/>
                  </a:cubicBezTo>
                  <a:cubicBezTo>
                    <a:pt x="37842" y="31121"/>
                    <a:pt x="37751" y="31212"/>
                    <a:pt x="37660" y="31280"/>
                  </a:cubicBezTo>
                  <a:cubicBezTo>
                    <a:pt x="37389" y="31098"/>
                    <a:pt x="37072" y="30985"/>
                    <a:pt x="36755" y="30940"/>
                  </a:cubicBezTo>
                  <a:cubicBezTo>
                    <a:pt x="37004" y="30850"/>
                    <a:pt x="37230" y="30736"/>
                    <a:pt x="37457" y="30601"/>
                  </a:cubicBezTo>
                  <a:close/>
                  <a:moveTo>
                    <a:pt x="36212" y="31144"/>
                  </a:moveTo>
                  <a:cubicBezTo>
                    <a:pt x="36235" y="31144"/>
                    <a:pt x="36257" y="31166"/>
                    <a:pt x="36303" y="31166"/>
                  </a:cubicBezTo>
                  <a:cubicBezTo>
                    <a:pt x="36343" y="31163"/>
                    <a:pt x="36383" y="31162"/>
                    <a:pt x="36422" y="31162"/>
                  </a:cubicBezTo>
                  <a:cubicBezTo>
                    <a:pt x="36694" y="31162"/>
                    <a:pt x="36951" y="31229"/>
                    <a:pt x="37208" y="31347"/>
                  </a:cubicBezTo>
                  <a:cubicBezTo>
                    <a:pt x="37253" y="31370"/>
                    <a:pt x="37321" y="31415"/>
                    <a:pt x="37366" y="31438"/>
                  </a:cubicBezTo>
                  <a:cubicBezTo>
                    <a:pt x="37004" y="31619"/>
                    <a:pt x="36619" y="31687"/>
                    <a:pt x="36235" y="31777"/>
                  </a:cubicBezTo>
                  <a:lnTo>
                    <a:pt x="36212" y="31777"/>
                  </a:lnTo>
                  <a:cubicBezTo>
                    <a:pt x="35940" y="31823"/>
                    <a:pt x="35646" y="31868"/>
                    <a:pt x="35352" y="31913"/>
                  </a:cubicBezTo>
                  <a:cubicBezTo>
                    <a:pt x="35103" y="31755"/>
                    <a:pt x="34831" y="31642"/>
                    <a:pt x="34583" y="31506"/>
                  </a:cubicBezTo>
                  <a:lnTo>
                    <a:pt x="34469" y="31461"/>
                  </a:lnTo>
                  <a:cubicBezTo>
                    <a:pt x="34831" y="31415"/>
                    <a:pt x="35194" y="31370"/>
                    <a:pt x="35556" y="31280"/>
                  </a:cubicBezTo>
                  <a:cubicBezTo>
                    <a:pt x="35852" y="31491"/>
                    <a:pt x="36208" y="31644"/>
                    <a:pt x="36531" y="31644"/>
                  </a:cubicBezTo>
                  <a:cubicBezTo>
                    <a:pt x="36553" y="31644"/>
                    <a:pt x="36575" y="31643"/>
                    <a:pt x="36597" y="31642"/>
                  </a:cubicBezTo>
                  <a:cubicBezTo>
                    <a:pt x="36687" y="31619"/>
                    <a:pt x="36755" y="31483"/>
                    <a:pt x="36642" y="31438"/>
                  </a:cubicBezTo>
                  <a:cubicBezTo>
                    <a:pt x="36438" y="31347"/>
                    <a:pt x="36212" y="31325"/>
                    <a:pt x="35986" y="31257"/>
                  </a:cubicBezTo>
                  <a:cubicBezTo>
                    <a:pt x="35963" y="31234"/>
                    <a:pt x="35940" y="31234"/>
                    <a:pt x="35918" y="31212"/>
                  </a:cubicBezTo>
                  <a:cubicBezTo>
                    <a:pt x="36008" y="31189"/>
                    <a:pt x="36122" y="31166"/>
                    <a:pt x="36212" y="31144"/>
                  </a:cubicBezTo>
                  <a:close/>
                  <a:moveTo>
                    <a:pt x="33904" y="31506"/>
                  </a:moveTo>
                  <a:cubicBezTo>
                    <a:pt x="34085" y="31596"/>
                    <a:pt x="34243" y="31687"/>
                    <a:pt x="34424" y="31777"/>
                  </a:cubicBezTo>
                  <a:cubicBezTo>
                    <a:pt x="34537" y="31845"/>
                    <a:pt x="34673" y="31913"/>
                    <a:pt x="34809" y="31981"/>
                  </a:cubicBezTo>
                  <a:cubicBezTo>
                    <a:pt x="34469" y="32026"/>
                    <a:pt x="34130" y="32072"/>
                    <a:pt x="33790" y="32117"/>
                  </a:cubicBezTo>
                  <a:cubicBezTo>
                    <a:pt x="33587" y="31913"/>
                    <a:pt x="33360" y="31732"/>
                    <a:pt x="33111" y="31574"/>
                  </a:cubicBezTo>
                  <a:cubicBezTo>
                    <a:pt x="33360" y="31551"/>
                    <a:pt x="33632" y="31528"/>
                    <a:pt x="33904" y="31506"/>
                  </a:cubicBezTo>
                  <a:close/>
                  <a:moveTo>
                    <a:pt x="32591" y="31619"/>
                  </a:moveTo>
                  <a:cubicBezTo>
                    <a:pt x="32614" y="31664"/>
                    <a:pt x="32659" y="31664"/>
                    <a:pt x="32704" y="31687"/>
                  </a:cubicBezTo>
                  <a:cubicBezTo>
                    <a:pt x="32930" y="31845"/>
                    <a:pt x="33134" y="32004"/>
                    <a:pt x="33360" y="32162"/>
                  </a:cubicBezTo>
                  <a:cubicBezTo>
                    <a:pt x="33157" y="32185"/>
                    <a:pt x="32930" y="32207"/>
                    <a:pt x="32727" y="32253"/>
                  </a:cubicBezTo>
                  <a:cubicBezTo>
                    <a:pt x="32455" y="32026"/>
                    <a:pt x="32138" y="31845"/>
                    <a:pt x="31776" y="31710"/>
                  </a:cubicBezTo>
                  <a:cubicBezTo>
                    <a:pt x="32048" y="31687"/>
                    <a:pt x="32319" y="31664"/>
                    <a:pt x="32591" y="31619"/>
                  </a:cubicBezTo>
                  <a:close/>
                  <a:moveTo>
                    <a:pt x="31233" y="31755"/>
                  </a:moveTo>
                  <a:cubicBezTo>
                    <a:pt x="31414" y="31823"/>
                    <a:pt x="31618" y="31913"/>
                    <a:pt x="31799" y="32004"/>
                  </a:cubicBezTo>
                  <a:cubicBezTo>
                    <a:pt x="31980" y="32094"/>
                    <a:pt x="32138" y="32185"/>
                    <a:pt x="32319" y="32298"/>
                  </a:cubicBezTo>
                  <a:cubicBezTo>
                    <a:pt x="31957" y="32343"/>
                    <a:pt x="31618" y="32388"/>
                    <a:pt x="31256" y="32434"/>
                  </a:cubicBezTo>
                  <a:cubicBezTo>
                    <a:pt x="31075" y="32275"/>
                    <a:pt x="30848" y="32162"/>
                    <a:pt x="30645" y="32049"/>
                  </a:cubicBezTo>
                  <a:cubicBezTo>
                    <a:pt x="30509" y="31981"/>
                    <a:pt x="30373" y="31913"/>
                    <a:pt x="30237" y="31845"/>
                  </a:cubicBezTo>
                  <a:lnTo>
                    <a:pt x="31233" y="31755"/>
                  </a:lnTo>
                  <a:close/>
                  <a:moveTo>
                    <a:pt x="29785" y="31891"/>
                  </a:moveTo>
                  <a:cubicBezTo>
                    <a:pt x="30034" y="32004"/>
                    <a:pt x="30282" y="32140"/>
                    <a:pt x="30509" y="32275"/>
                  </a:cubicBezTo>
                  <a:cubicBezTo>
                    <a:pt x="30599" y="32343"/>
                    <a:pt x="30712" y="32411"/>
                    <a:pt x="30803" y="32502"/>
                  </a:cubicBezTo>
                  <a:cubicBezTo>
                    <a:pt x="30577" y="32524"/>
                    <a:pt x="30328" y="32547"/>
                    <a:pt x="30101" y="32592"/>
                  </a:cubicBezTo>
                  <a:cubicBezTo>
                    <a:pt x="29762" y="32343"/>
                    <a:pt x="29400" y="32140"/>
                    <a:pt x="29015" y="31958"/>
                  </a:cubicBezTo>
                  <a:cubicBezTo>
                    <a:pt x="29287" y="31936"/>
                    <a:pt x="29536" y="31913"/>
                    <a:pt x="29785" y="31891"/>
                  </a:cubicBezTo>
                  <a:close/>
                  <a:moveTo>
                    <a:pt x="28472" y="32026"/>
                  </a:moveTo>
                  <a:cubicBezTo>
                    <a:pt x="28834" y="32230"/>
                    <a:pt x="29196" y="32456"/>
                    <a:pt x="29558" y="32637"/>
                  </a:cubicBezTo>
                  <a:cubicBezTo>
                    <a:pt x="29287" y="32683"/>
                    <a:pt x="29015" y="32705"/>
                    <a:pt x="28766" y="32751"/>
                  </a:cubicBezTo>
                  <a:cubicBezTo>
                    <a:pt x="28698" y="32751"/>
                    <a:pt x="28653" y="32751"/>
                    <a:pt x="28585" y="32773"/>
                  </a:cubicBezTo>
                  <a:cubicBezTo>
                    <a:pt x="28268" y="32502"/>
                    <a:pt x="27883" y="32298"/>
                    <a:pt x="27476" y="32117"/>
                  </a:cubicBezTo>
                  <a:lnTo>
                    <a:pt x="28472" y="32026"/>
                  </a:lnTo>
                  <a:close/>
                  <a:moveTo>
                    <a:pt x="26978" y="32162"/>
                  </a:moveTo>
                  <a:cubicBezTo>
                    <a:pt x="27340" y="32388"/>
                    <a:pt x="27725" y="32637"/>
                    <a:pt x="28110" y="32819"/>
                  </a:cubicBezTo>
                  <a:cubicBezTo>
                    <a:pt x="27816" y="32864"/>
                    <a:pt x="27521" y="32886"/>
                    <a:pt x="27250" y="32909"/>
                  </a:cubicBezTo>
                  <a:cubicBezTo>
                    <a:pt x="26774" y="32683"/>
                    <a:pt x="26277" y="32456"/>
                    <a:pt x="25779" y="32275"/>
                  </a:cubicBezTo>
                  <a:cubicBezTo>
                    <a:pt x="26163" y="32230"/>
                    <a:pt x="26571" y="32185"/>
                    <a:pt x="26978" y="32162"/>
                  </a:cubicBezTo>
                  <a:close/>
                  <a:moveTo>
                    <a:pt x="25281" y="32298"/>
                  </a:moveTo>
                  <a:cubicBezTo>
                    <a:pt x="25733" y="32524"/>
                    <a:pt x="26186" y="32773"/>
                    <a:pt x="26639" y="32977"/>
                  </a:cubicBezTo>
                  <a:cubicBezTo>
                    <a:pt x="26480" y="33000"/>
                    <a:pt x="26322" y="33022"/>
                    <a:pt x="26163" y="33045"/>
                  </a:cubicBezTo>
                  <a:cubicBezTo>
                    <a:pt x="25801" y="32773"/>
                    <a:pt x="25394" y="32547"/>
                    <a:pt x="24964" y="32343"/>
                  </a:cubicBezTo>
                  <a:cubicBezTo>
                    <a:pt x="25077" y="32321"/>
                    <a:pt x="25190" y="32321"/>
                    <a:pt x="25281" y="32298"/>
                  </a:cubicBezTo>
                  <a:close/>
                  <a:moveTo>
                    <a:pt x="24421" y="32388"/>
                  </a:moveTo>
                  <a:cubicBezTo>
                    <a:pt x="24828" y="32637"/>
                    <a:pt x="25236" y="32886"/>
                    <a:pt x="25643" y="33090"/>
                  </a:cubicBezTo>
                  <a:cubicBezTo>
                    <a:pt x="25349" y="33113"/>
                    <a:pt x="25077" y="33158"/>
                    <a:pt x="24783" y="33181"/>
                  </a:cubicBezTo>
                  <a:cubicBezTo>
                    <a:pt x="24398" y="32932"/>
                    <a:pt x="23991" y="32683"/>
                    <a:pt x="23606" y="32456"/>
                  </a:cubicBezTo>
                  <a:cubicBezTo>
                    <a:pt x="23878" y="32434"/>
                    <a:pt x="24149" y="32411"/>
                    <a:pt x="24421" y="32388"/>
                  </a:cubicBezTo>
                  <a:close/>
                  <a:moveTo>
                    <a:pt x="23176" y="32502"/>
                  </a:moveTo>
                  <a:cubicBezTo>
                    <a:pt x="23538" y="32751"/>
                    <a:pt x="23900" y="33000"/>
                    <a:pt x="24262" y="33226"/>
                  </a:cubicBezTo>
                  <a:cubicBezTo>
                    <a:pt x="24127" y="33249"/>
                    <a:pt x="23991" y="33271"/>
                    <a:pt x="23855" y="33271"/>
                  </a:cubicBezTo>
                  <a:cubicBezTo>
                    <a:pt x="23561" y="33113"/>
                    <a:pt x="23244" y="33000"/>
                    <a:pt x="22950" y="32819"/>
                  </a:cubicBezTo>
                  <a:cubicBezTo>
                    <a:pt x="22814" y="32728"/>
                    <a:pt x="22678" y="32637"/>
                    <a:pt x="22542" y="32547"/>
                  </a:cubicBezTo>
                  <a:cubicBezTo>
                    <a:pt x="22746" y="32524"/>
                    <a:pt x="22950" y="32502"/>
                    <a:pt x="23176" y="32502"/>
                  </a:cubicBezTo>
                  <a:close/>
                  <a:moveTo>
                    <a:pt x="22112" y="32592"/>
                  </a:moveTo>
                  <a:cubicBezTo>
                    <a:pt x="22452" y="32864"/>
                    <a:pt x="22814" y="33135"/>
                    <a:pt x="23199" y="33339"/>
                  </a:cubicBezTo>
                  <a:cubicBezTo>
                    <a:pt x="22972" y="33362"/>
                    <a:pt x="22746" y="33384"/>
                    <a:pt x="22520" y="33407"/>
                  </a:cubicBezTo>
                  <a:cubicBezTo>
                    <a:pt x="22520" y="33407"/>
                    <a:pt x="22520" y="33407"/>
                    <a:pt x="22497" y="33384"/>
                  </a:cubicBezTo>
                  <a:cubicBezTo>
                    <a:pt x="22180" y="33113"/>
                    <a:pt x="21795" y="32864"/>
                    <a:pt x="21411" y="32637"/>
                  </a:cubicBezTo>
                  <a:cubicBezTo>
                    <a:pt x="21637" y="32637"/>
                    <a:pt x="21886" y="32615"/>
                    <a:pt x="22112" y="32592"/>
                  </a:cubicBezTo>
                  <a:close/>
                  <a:moveTo>
                    <a:pt x="33474" y="20778"/>
                  </a:moveTo>
                  <a:cubicBezTo>
                    <a:pt x="34696" y="23698"/>
                    <a:pt x="36393" y="26436"/>
                    <a:pt x="38136" y="29039"/>
                  </a:cubicBezTo>
                  <a:cubicBezTo>
                    <a:pt x="36687" y="30691"/>
                    <a:pt x="34130" y="30850"/>
                    <a:pt x="31844" y="30963"/>
                  </a:cubicBezTo>
                  <a:lnTo>
                    <a:pt x="31731" y="30917"/>
                  </a:lnTo>
                  <a:cubicBezTo>
                    <a:pt x="31714" y="30912"/>
                    <a:pt x="31698" y="30909"/>
                    <a:pt x="31684" y="30909"/>
                  </a:cubicBezTo>
                  <a:cubicBezTo>
                    <a:pt x="31642" y="30909"/>
                    <a:pt x="31612" y="30934"/>
                    <a:pt x="31595" y="30985"/>
                  </a:cubicBezTo>
                  <a:cubicBezTo>
                    <a:pt x="31007" y="31008"/>
                    <a:pt x="30464" y="31031"/>
                    <a:pt x="29966" y="31076"/>
                  </a:cubicBezTo>
                  <a:cubicBezTo>
                    <a:pt x="26639" y="31393"/>
                    <a:pt x="23312" y="31664"/>
                    <a:pt x="19985" y="31958"/>
                  </a:cubicBezTo>
                  <a:cubicBezTo>
                    <a:pt x="13693" y="32479"/>
                    <a:pt x="7311" y="32660"/>
                    <a:pt x="1042" y="33497"/>
                  </a:cubicBezTo>
                  <a:cubicBezTo>
                    <a:pt x="2536" y="30374"/>
                    <a:pt x="3939" y="27025"/>
                    <a:pt x="4640" y="23653"/>
                  </a:cubicBezTo>
                  <a:cubicBezTo>
                    <a:pt x="5113" y="23894"/>
                    <a:pt x="5725" y="23970"/>
                    <a:pt x="6349" y="23970"/>
                  </a:cubicBezTo>
                  <a:cubicBezTo>
                    <a:pt x="7130" y="23970"/>
                    <a:pt x="7932" y="23851"/>
                    <a:pt x="8510" y="23788"/>
                  </a:cubicBezTo>
                  <a:cubicBezTo>
                    <a:pt x="11905" y="23404"/>
                    <a:pt x="15300" y="23019"/>
                    <a:pt x="18695" y="22657"/>
                  </a:cubicBezTo>
                  <a:cubicBezTo>
                    <a:pt x="19940" y="22521"/>
                    <a:pt x="21184" y="22363"/>
                    <a:pt x="22407" y="22227"/>
                  </a:cubicBezTo>
                  <a:cubicBezTo>
                    <a:pt x="22452" y="22249"/>
                    <a:pt x="22474" y="22249"/>
                    <a:pt x="22497" y="22272"/>
                  </a:cubicBezTo>
                  <a:cubicBezTo>
                    <a:pt x="22516" y="22285"/>
                    <a:pt x="22537" y="22290"/>
                    <a:pt x="22557" y="22290"/>
                  </a:cubicBezTo>
                  <a:cubicBezTo>
                    <a:pt x="22608" y="22290"/>
                    <a:pt x="22655" y="22253"/>
                    <a:pt x="22655" y="22204"/>
                  </a:cubicBezTo>
                  <a:cubicBezTo>
                    <a:pt x="24647" y="21978"/>
                    <a:pt x="26616" y="21751"/>
                    <a:pt x="28608" y="21525"/>
                  </a:cubicBezTo>
                  <a:cubicBezTo>
                    <a:pt x="30034" y="21344"/>
                    <a:pt x="31640" y="21389"/>
                    <a:pt x="33021" y="20959"/>
                  </a:cubicBezTo>
                  <a:cubicBezTo>
                    <a:pt x="33179" y="20914"/>
                    <a:pt x="33338" y="20846"/>
                    <a:pt x="33474" y="20778"/>
                  </a:cubicBezTo>
                  <a:close/>
                  <a:moveTo>
                    <a:pt x="20958" y="32683"/>
                  </a:moveTo>
                  <a:cubicBezTo>
                    <a:pt x="21320" y="32954"/>
                    <a:pt x="21728" y="33249"/>
                    <a:pt x="22112" y="33452"/>
                  </a:cubicBezTo>
                  <a:cubicBezTo>
                    <a:pt x="21886" y="33475"/>
                    <a:pt x="21637" y="33497"/>
                    <a:pt x="21388" y="33520"/>
                  </a:cubicBezTo>
                  <a:cubicBezTo>
                    <a:pt x="21026" y="33249"/>
                    <a:pt x="20619" y="33000"/>
                    <a:pt x="20189" y="32751"/>
                  </a:cubicBezTo>
                  <a:cubicBezTo>
                    <a:pt x="20460" y="32728"/>
                    <a:pt x="20709" y="32705"/>
                    <a:pt x="20958" y="32683"/>
                  </a:cubicBezTo>
                  <a:close/>
                  <a:moveTo>
                    <a:pt x="19691" y="32796"/>
                  </a:moveTo>
                  <a:cubicBezTo>
                    <a:pt x="20053" y="33067"/>
                    <a:pt x="20438" y="33339"/>
                    <a:pt x="20845" y="33588"/>
                  </a:cubicBezTo>
                  <a:cubicBezTo>
                    <a:pt x="20573" y="33611"/>
                    <a:pt x="20324" y="33633"/>
                    <a:pt x="20053" y="33656"/>
                  </a:cubicBezTo>
                  <a:cubicBezTo>
                    <a:pt x="19894" y="33520"/>
                    <a:pt x="19713" y="33384"/>
                    <a:pt x="19532" y="33249"/>
                  </a:cubicBezTo>
                  <a:cubicBezTo>
                    <a:pt x="19374" y="33113"/>
                    <a:pt x="19215" y="33000"/>
                    <a:pt x="19057" y="32864"/>
                  </a:cubicBezTo>
                  <a:cubicBezTo>
                    <a:pt x="19261" y="32841"/>
                    <a:pt x="19464" y="32819"/>
                    <a:pt x="19691" y="32796"/>
                  </a:cubicBezTo>
                  <a:close/>
                  <a:moveTo>
                    <a:pt x="18650" y="32886"/>
                  </a:moveTo>
                  <a:cubicBezTo>
                    <a:pt x="18876" y="33090"/>
                    <a:pt x="19102" y="33271"/>
                    <a:pt x="19329" y="33475"/>
                  </a:cubicBezTo>
                  <a:cubicBezTo>
                    <a:pt x="19419" y="33543"/>
                    <a:pt x="19487" y="33611"/>
                    <a:pt x="19578" y="33701"/>
                  </a:cubicBezTo>
                  <a:cubicBezTo>
                    <a:pt x="19442" y="33701"/>
                    <a:pt x="19306" y="33724"/>
                    <a:pt x="19170" y="33724"/>
                  </a:cubicBezTo>
                  <a:cubicBezTo>
                    <a:pt x="18808" y="33430"/>
                    <a:pt x="18378" y="33181"/>
                    <a:pt x="17948" y="32954"/>
                  </a:cubicBezTo>
                  <a:cubicBezTo>
                    <a:pt x="18197" y="32932"/>
                    <a:pt x="18423" y="32909"/>
                    <a:pt x="18650" y="32886"/>
                  </a:cubicBezTo>
                  <a:close/>
                  <a:moveTo>
                    <a:pt x="17563" y="32977"/>
                  </a:moveTo>
                  <a:cubicBezTo>
                    <a:pt x="17948" y="33249"/>
                    <a:pt x="18333" y="33543"/>
                    <a:pt x="18718" y="33769"/>
                  </a:cubicBezTo>
                  <a:cubicBezTo>
                    <a:pt x="18604" y="33769"/>
                    <a:pt x="18491" y="33792"/>
                    <a:pt x="18355" y="33792"/>
                  </a:cubicBezTo>
                  <a:cubicBezTo>
                    <a:pt x="18378" y="33746"/>
                    <a:pt x="18355" y="33701"/>
                    <a:pt x="18310" y="33656"/>
                  </a:cubicBezTo>
                  <a:cubicBezTo>
                    <a:pt x="17971" y="33430"/>
                    <a:pt x="17563" y="33316"/>
                    <a:pt x="17179" y="33158"/>
                  </a:cubicBezTo>
                  <a:cubicBezTo>
                    <a:pt x="17088" y="33113"/>
                    <a:pt x="16975" y="33067"/>
                    <a:pt x="16884" y="33045"/>
                  </a:cubicBezTo>
                  <a:lnTo>
                    <a:pt x="17563" y="32977"/>
                  </a:lnTo>
                  <a:close/>
                  <a:moveTo>
                    <a:pt x="16364" y="33090"/>
                  </a:moveTo>
                  <a:cubicBezTo>
                    <a:pt x="16613" y="33203"/>
                    <a:pt x="16839" y="33294"/>
                    <a:pt x="17065" y="33407"/>
                  </a:cubicBezTo>
                  <a:cubicBezTo>
                    <a:pt x="17360" y="33543"/>
                    <a:pt x="17676" y="33724"/>
                    <a:pt x="17993" y="33837"/>
                  </a:cubicBezTo>
                  <a:cubicBezTo>
                    <a:pt x="17722" y="33860"/>
                    <a:pt x="17427" y="33882"/>
                    <a:pt x="17156" y="33882"/>
                  </a:cubicBezTo>
                  <a:cubicBezTo>
                    <a:pt x="17156" y="33882"/>
                    <a:pt x="17156" y="33860"/>
                    <a:pt x="17133" y="33837"/>
                  </a:cubicBezTo>
                  <a:cubicBezTo>
                    <a:pt x="16862" y="33543"/>
                    <a:pt x="16477" y="33316"/>
                    <a:pt x="16092" y="33113"/>
                  </a:cubicBezTo>
                  <a:cubicBezTo>
                    <a:pt x="16183" y="33090"/>
                    <a:pt x="16273" y="33090"/>
                    <a:pt x="16364" y="33090"/>
                  </a:cubicBezTo>
                  <a:close/>
                  <a:moveTo>
                    <a:pt x="15572" y="33158"/>
                  </a:moveTo>
                  <a:cubicBezTo>
                    <a:pt x="15685" y="33226"/>
                    <a:pt x="15798" y="33271"/>
                    <a:pt x="15911" y="33339"/>
                  </a:cubicBezTo>
                  <a:cubicBezTo>
                    <a:pt x="16228" y="33520"/>
                    <a:pt x="16500" y="33746"/>
                    <a:pt x="16794" y="33927"/>
                  </a:cubicBezTo>
                  <a:cubicBezTo>
                    <a:pt x="16409" y="33950"/>
                    <a:pt x="16024" y="33995"/>
                    <a:pt x="15640" y="34018"/>
                  </a:cubicBezTo>
                  <a:cubicBezTo>
                    <a:pt x="15640" y="34018"/>
                    <a:pt x="15640" y="33995"/>
                    <a:pt x="15640" y="33995"/>
                  </a:cubicBezTo>
                  <a:cubicBezTo>
                    <a:pt x="15300" y="33633"/>
                    <a:pt x="14780" y="33430"/>
                    <a:pt x="14236" y="33271"/>
                  </a:cubicBezTo>
                  <a:cubicBezTo>
                    <a:pt x="14689" y="33226"/>
                    <a:pt x="15142" y="33181"/>
                    <a:pt x="15572" y="33158"/>
                  </a:cubicBezTo>
                  <a:close/>
                  <a:moveTo>
                    <a:pt x="13852" y="33294"/>
                  </a:moveTo>
                  <a:cubicBezTo>
                    <a:pt x="14123" y="33407"/>
                    <a:pt x="14395" y="33520"/>
                    <a:pt x="14666" y="33633"/>
                  </a:cubicBezTo>
                  <a:cubicBezTo>
                    <a:pt x="14893" y="33769"/>
                    <a:pt x="15119" y="33927"/>
                    <a:pt x="15368" y="34041"/>
                  </a:cubicBezTo>
                  <a:cubicBezTo>
                    <a:pt x="15051" y="34063"/>
                    <a:pt x="14734" y="34086"/>
                    <a:pt x="14417" y="34109"/>
                  </a:cubicBezTo>
                  <a:cubicBezTo>
                    <a:pt x="13897" y="33837"/>
                    <a:pt x="13331" y="33611"/>
                    <a:pt x="12765" y="33384"/>
                  </a:cubicBezTo>
                  <a:cubicBezTo>
                    <a:pt x="13127" y="33362"/>
                    <a:pt x="13490" y="33316"/>
                    <a:pt x="13852" y="33294"/>
                  </a:cubicBezTo>
                  <a:close/>
                  <a:moveTo>
                    <a:pt x="12267" y="33430"/>
                  </a:moveTo>
                  <a:cubicBezTo>
                    <a:pt x="12743" y="33679"/>
                    <a:pt x="13218" y="33927"/>
                    <a:pt x="13693" y="34154"/>
                  </a:cubicBezTo>
                  <a:cubicBezTo>
                    <a:pt x="13422" y="34176"/>
                    <a:pt x="13127" y="34199"/>
                    <a:pt x="12856" y="34222"/>
                  </a:cubicBezTo>
                  <a:cubicBezTo>
                    <a:pt x="12381" y="33905"/>
                    <a:pt x="11837" y="33679"/>
                    <a:pt x="11294" y="33497"/>
                  </a:cubicBezTo>
                  <a:cubicBezTo>
                    <a:pt x="11634" y="33475"/>
                    <a:pt x="11951" y="33452"/>
                    <a:pt x="12267" y="33430"/>
                  </a:cubicBezTo>
                  <a:close/>
                  <a:moveTo>
                    <a:pt x="10683" y="33543"/>
                  </a:moveTo>
                  <a:cubicBezTo>
                    <a:pt x="11226" y="33746"/>
                    <a:pt x="11747" y="33995"/>
                    <a:pt x="12245" y="34267"/>
                  </a:cubicBezTo>
                  <a:cubicBezTo>
                    <a:pt x="11996" y="34290"/>
                    <a:pt x="11724" y="34312"/>
                    <a:pt x="11475" y="34312"/>
                  </a:cubicBezTo>
                  <a:cubicBezTo>
                    <a:pt x="11498" y="34290"/>
                    <a:pt x="11498" y="34244"/>
                    <a:pt x="11453" y="34199"/>
                  </a:cubicBezTo>
                  <a:cubicBezTo>
                    <a:pt x="11136" y="33927"/>
                    <a:pt x="10706" y="33814"/>
                    <a:pt x="10344" y="33633"/>
                  </a:cubicBezTo>
                  <a:cubicBezTo>
                    <a:pt x="10298" y="33611"/>
                    <a:pt x="10253" y="33611"/>
                    <a:pt x="10208" y="33588"/>
                  </a:cubicBezTo>
                  <a:cubicBezTo>
                    <a:pt x="10366" y="33565"/>
                    <a:pt x="10525" y="33565"/>
                    <a:pt x="10683" y="33543"/>
                  </a:cubicBezTo>
                  <a:close/>
                  <a:moveTo>
                    <a:pt x="9710" y="33611"/>
                  </a:moveTo>
                  <a:cubicBezTo>
                    <a:pt x="9868" y="33701"/>
                    <a:pt x="10027" y="33792"/>
                    <a:pt x="10208" y="33882"/>
                  </a:cubicBezTo>
                  <a:cubicBezTo>
                    <a:pt x="10502" y="34041"/>
                    <a:pt x="10819" y="34244"/>
                    <a:pt x="11136" y="34335"/>
                  </a:cubicBezTo>
                  <a:lnTo>
                    <a:pt x="10253" y="34403"/>
                  </a:lnTo>
                  <a:cubicBezTo>
                    <a:pt x="9868" y="34086"/>
                    <a:pt x="9393" y="33860"/>
                    <a:pt x="8895" y="33656"/>
                  </a:cubicBezTo>
                  <a:cubicBezTo>
                    <a:pt x="9167" y="33656"/>
                    <a:pt x="9438" y="33633"/>
                    <a:pt x="9710" y="33611"/>
                  </a:cubicBezTo>
                  <a:close/>
                  <a:moveTo>
                    <a:pt x="8239" y="33701"/>
                  </a:moveTo>
                  <a:cubicBezTo>
                    <a:pt x="8759" y="33905"/>
                    <a:pt x="9235" y="34176"/>
                    <a:pt x="9755" y="34425"/>
                  </a:cubicBezTo>
                  <a:cubicBezTo>
                    <a:pt x="9665" y="34448"/>
                    <a:pt x="9597" y="34448"/>
                    <a:pt x="9529" y="34448"/>
                  </a:cubicBezTo>
                  <a:cubicBezTo>
                    <a:pt x="9257" y="34471"/>
                    <a:pt x="9008" y="34471"/>
                    <a:pt x="8759" y="34493"/>
                  </a:cubicBezTo>
                  <a:cubicBezTo>
                    <a:pt x="8510" y="34335"/>
                    <a:pt x="8239" y="34222"/>
                    <a:pt x="7990" y="34109"/>
                  </a:cubicBezTo>
                  <a:cubicBezTo>
                    <a:pt x="7786" y="33995"/>
                    <a:pt x="7560" y="33860"/>
                    <a:pt x="7334" y="33746"/>
                  </a:cubicBezTo>
                  <a:cubicBezTo>
                    <a:pt x="7628" y="33746"/>
                    <a:pt x="7945" y="33724"/>
                    <a:pt x="8239" y="33701"/>
                  </a:cubicBezTo>
                  <a:close/>
                  <a:moveTo>
                    <a:pt x="7062" y="33769"/>
                  </a:moveTo>
                  <a:cubicBezTo>
                    <a:pt x="7334" y="33927"/>
                    <a:pt x="7628" y="34086"/>
                    <a:pt x="7922" y="34267"/>
                  </a:cubicBezTo>
                  <a:cubicBezTo>
                    <a:pt x="8058" y="34335"/>
                    <a:pt x="8194" y="34425"/>
                    <a:pt x="8329" y="34516"/>
                  </a:cubicBezTo>
                  <a:cubicBezTo>
                    <a:pt x="8194" y="34516"/>
                    <a:pt x="8058" y="34539"/>
                    <a:pt x="7922" y="34539"/>
                  </a:cubicBezTo>
                  <a:cubicBezTo>
                    <a:pt x="7673" y="34335"/>
                    <a:pt x="7379" y="34199"/>
                    <a:pt x="7107" y="34041"/>
                  </a:cubicBezTo>
                  <a:cubicBezTo>
                    <a:pt x="6972" y="33950"/>
                    <a:pt x="6836" y="33860"/>
                    <a:pt x="6677" y="33792"/>
                  </a:cubicBezTo>
                  <a:cubicBezTo>
                    <a:pt x="6813" y="33769"/>
                    <a:pt x="6926" y="33769"/>
                    <a:pt x="7062" y="33769"/>
                  </a:cubicBezTo>
                  <a:close/>
                  <a:moveTo>
                    <a:pt x="6383" y="33792"/>
                  </a:moveTo>
                  <a:cubicBezTo>
                    <a:pt x="6587" y="33927"/>
                    <a:pt x="6790" y="34063"/>
                    <a:pt x="7017" y="34199"/>
                  </a:cubicBezTo>
                  <a:cubicBezTo>
                    <a:pt x="7198" y="34312"/>
                    <a:pt x="7379" y="34425"/>
                    <a:pt x="7560" y="34561"/>
                  </a:cubicBezTo>
                  <a:cubicBezTo>
                    <a:pt x="7334" y="34561"/>
                    <a:pt x="7107" y="34584"/>
                    <a:pt x="6858" y="34584"/>
                  </a:cubicBezTo>
                  <a:cubicBezTo>
                    <a:pt x="6451" y="34312"/>
                    <a:pt x="5998" y="34063"/>
                    <a:pt x="5546" y="33837"/>
                  </a:cubicBezTo>
                  <a:cubicBezTo>
                    <a:pt x="5817" y="33814"/>
                    <a:pt x="6112" y="33814"/>
                    <a:pt x="6383" y="33792"/>
                  </a:cubicBezTo>
                  <a:close/>
                  <a:moveTo>
                    <a:pt x="5138" y="33837"/>
                  </a:moveTo>
                  <a:cubicBezTo>
                    <a:pt x="5546" y="34109"/>
                    <a:pt x="5953" y="34380"/>
                    <a:pt x="6383" y="34606"/>
                  </a:cubicBezTo>
                  <a:cubicBezTo>
                    <a:pt x="6157" y="34629"/>
                    <a:pt x="5908" y="34652"/>
                    <a:pt x="5681" y="34652"/>
                  </a:cubicBezTo>
                  <a:cubicBezTo>
                    <a:pt x="5681" y="34629"/>
                    <a:pt x="5659" y="34606"/>
                    <a:pt x="5636" y="34584"/>
                  </a:cubicBezTo>
                  <a:cubicBezTo>
                    <a:pt x="5342" y="34380"/>
                    <a:pt x="4980" y="34267"/>
                    <a:pt x="4640" y="34131"/>
                  </a:cubicBezTo>
                  <a:cubicBezTo>
                    <a:pt x="4437" y="34041"/>
                    <a:pt x="4233" y="33950"/>
                    <a:pt x="4029" y="33882"/>
                  </a:cubicBezTo>
                  <a:cubicBezTo>
                    <a:pt x="4414" y="33882"/>
                    <a:pt x="4776" y="33860"/>
                    <a:pt x="5138" y="33837"/>
                  </a:cubicBezTo>
                  <a:close/>
                  <a:moveTo>
                    <a:pt x="1540" y="33882"/>
                  </a:moveTo>
                  <a:cubicBezTo>
                    <a:pt x="1879" y="34199"/>
                    <a:pt x="2287" y="34493"/>
                    <a:pt x="2717" y="34720"/>
                  </a:cubicBezTo>
                  <a:cubicBezTo>
                    <a:pt x="1970" y="34652"/>
                    <a:pt x="1268" y="34448"/>
                    <a:pt x="838" y="33905"/>
                  </a:cubicBezTo>
                  <a:cubicBezTo>
                    <a:pt x="838" y="33905"/>
                    <a:pt x="838" y="33882"/>
                    <a:pt x="861" y="33882"/>
                  </a:cubicBezTo>
                  <a:close/>
                  <a:moveTo>
                    <a:pt x="3464" y="33882"/>
                  </a:moveTo>
                  <a:cubicBezTo>
                    <a:pt x="3826" y="34041"/>
                    <a:pt x="4188" y="34199"/>
                    <a:pt x="4550" y="34357"/>
                  </a:cubicBezTo>
                  <a:cubicBezTo>
                    <a:pt x="4754" y="34471"/>
                    <a:pt x="4980" y="34584"/>
                    <a:pt x="5206" y="34674"/>
                  </a:cubicBezTo>
                  <a:cubicBezTo>
                    <a:pt x="4980" y="34674"/>
                    <a:pt x="4731" y="34697"/>
                    <a:pt x="4505" y="34720"/>
                  </a:cubicBezTo>
                  <a:lnTo>
                    <a:pt x="4188" y="34720"/>
                  </a:lnTo>
                  <a:cubicBezTo>
                    <a:pt x="3622" y="34493"/>
                    <a:pt x="3034" y="34267"/>
                    <a:pt x="2445" y="34041"/>
                  </a:cubicBezTo>
                  <a:cubicBezTo>
                    <a:pt x="2441" y="34039"/>
                    <a:pt x="2437" y="34038"/>
                    <a:pt x="2432" y="34038"/>
                  </a:cubicBezTo>
                  <a:cubicBezTo>
                    <a:pt x="2389" y="34038"/>
                    <a:pt x="2338" y="34133"/>
                    <a:pt x="2400" y="34154"/>
                  </a:cubicBezTo>
                  <a:cubicBezTo>
                    <a:pt x="2830" y="34335"/>
                    <a:pt x="3260" y="34539"/>
                    <a:pt x="3690" y="34742"/>
                  </a:cubicBezTo>
                  <a:lnTo>
                    <a:pt x="3373" y="34742"/>
                  </a:lnTo>
                  <a:cubicBezTo>
                    <a:pt x="3124" y="34652"/>
                    <a:pt x="2875" y="34561"/>
                    <a:pt x="2626" y="34448"/>
                  </a:cubicBezTo>
                  <a:cubicBezTo>
                    <a:pt x="2332" y="34290"/>
                    <a:pt x="2038" y="34086"/>
                    <a:pt x="1744" y="33882"/>
                  </a:cubicBezTo>
                  <a:close/>
                  <a:moveTo>
                    <a:pt x="30789" y="1"/>
                  </a:moveTo>
                  <a:cubicBezTo>
                    <a:pt x="30779" y="1"/>
                    <a:pt x="30768" y="1"/>
                    <a:pt x="30758" y="2"/>
                  </a:cubicBezTo>
                  <a:cubicBezTo>
                    <a:pt x="25077" y="115"/>
                    <a:pt x="19374" y="387"/>
                    <a:pt x="13693" y="568"/>
                  </a:cubicBezTo>
                  <a:cubicBezTo>
                    <a:pt x="10909" y="681"/>
                    <a:pt x="8126" y="772"/>
                    <a:pt x="5365" y="1088"/>
                  </a:cubicBezTo>
                  <a:cubicBezTo>
                    <a:pt x="4437" y="1202"/>
                    <a:pt x="3011" y="1473"/>
                    <a:pt x="2920" y="2514"/>
                  </a:cubicBezTo>
                  <a:cubicBezTo>
                    <a:pt x="2762" y="2514"/>
                    <a:pt x="2581" y="2605"/>
                    <a:pt x="2604" y="2808"/>
                  </a:cubicBezTo>
                  <a:cubicBezTo>
                    <a:pt x="2671" y="5275"/>
                    <a:pt x="2785" y="7765"/>
                    <a:pt x="2875" y="10254"/>
                  </a:cubicBezTo>
                  <a:cubicBezTo>
                    <a:pt x="2807" y="10277"/>
                    <a:pt x="2785" y="10390"/>
                    <a:pt x="2875" y="10435"/>
                  </a:cubicBezTo>
                  <a:lnTo>
                    <a:pt x="2898" y="10435"/>
                  </a:lnTo>
                  <a:cubicBezTo>
                    <a:pt x="2920" y="11250"/>
                    <a:pt x="2943" y="12042"/>
                    <a:pt x="2988" y="12834"/>
                  </a:cubicBezTo>
                  <a:cubicBezTo>
                    <a:pt x="3124" y="16184"/>
                    <a:pt x="3147" y="19579"/>
                    <a:pt x="3577" y="22883"/>
                  </a:cubicBezTo>
                  <a:cubicBezTo>
                    <a:pt x="3606" y="23014"/>
                    <a:pt x="3700" y="23079"/>
                    <a:pt x="3794" y="23079"/>
                  </a:cubicBezTo>
                  <a:cubicBezTo>
                    <a:pt x="3846" y="23079"/>
                    <a:pt x="3898" y="23059"/>
                    <a:pt x="3939" y="23019"/>
                  </a:cubicBezTo>
                  <a:cubicBezTo>
                    <a:pt x="4029" y="23177"/>
                    <a:pt x="4143" y="23313"/>
                    <a:pt x="4301" y="23449"/>
                  </a:cubicBezTo>
                  <a:cubicBezTo>
                    <a:pt x="2807" y="26776"/>
                    <a:pt x="1608" y="30238"/>
                    <a:pt x="114" y="33565"/>
                  </a:cubicBezTo>
                  <a:cubicBezTo>
                    <a:pt x="1" y="33882"/>
                    <a:pt x="227" y="34154"/>
                    <a:pt x="476" y="34176"/>
                  </a:cubicBezTo>
                  <a:cubicBezTo>
                    <a:pt x="1127" y="35201"/>
                    <a:pt x="2517" y="35455"/>
                    <a:pt x="3944" y="35455"/>
                  </a:cubicBezTo>
                  <a:cubicBezTo>
                    <a:pt x="5195" y="35455"/>
                    <a:pt x="6476" y="35260"/>
                    <a:pt x="7311" y="35218"/>
                  </a:cubicBezTo>
                  <a:cubicBezTo>
                    <a:pt x="11769" y="34991"/>
                    <a:pt x="16251" y="34697"/>
                    <a:pt x="20686" y="34290"/>
                  </a:cubicBezTo>
                  <a:cubicBezTo>
                    <a:pt x="25145" y="33882"/>
                    <a:pt x="29603" y="33430"/>
                    <a:pt x="34039" y="32864"/>
                  </a:cubicBezTo>
                  <a:cubicBezTo>
                    <a:pt x="35918" y="32615"/>
                    <a:pt x="40467" y="32162"/>
                    <a:pt x="38996" y="29084"/>
                  </a:cubicBezTo>
                  <a:cubicBezTo>
                    <a:pt x="38973" y="29039"/>
                    <a:pt x="38928" y="28994"/>
                    <a:pt x="38905" y="28948"/>
                  </a:cubicBezTo>
                  <a:cubicBezTo>
                    <a:pt x="38928" y="28858"/>
                    <a:pt x="38928" y="28745"/>
                    <a:pt x="38860" y="28654"/>
                  </a:cubicBezTo>
                  <a:cubicBezTo>
                    <a:pt x="37072" y="25961"/>
                    <a:pt x="35556" y="23155"/>
                    <a:pt x="33881" y="20416"/>
                  </a:cubicBezTo>
                  <a:cubicBezTo>
                    <a:pt x="33971" y="20303"/>
                    <a:pt x="34017" y="20190"/>
                    <a:pt x="34062" y="20054"/>
                  </a:cubicBezTo>
                  <a:cubicBezTo>
                    <a:pt x="34153" y="20009"/>
                    <a:pt x="34220" y="19918"/>
                    <a:pt x="34220" y="19760"/>
                  </a:cubicBezTo>
                  <a:cubicBezTo>
                    <a:pt x="33881" y="15731"/>
                    <a:pt x="33383" y="11725"/>
                    <a:pt x="32998" y="7720"/>
                  </a:cubicBezTo>
                  <a:cubicBezTo>
                    <a:pt x="32772" y="5592"/>
                    <a:pt x="33066" y="1835"/>
                    <a:pt x="31075" y="409"/>
                  </a:cubicBezTo>
                  <a:cubicBezTo>
                    <a:pt x="31118" y="236"/>
                    <a:pt x="31016" y="1"/>
                    <a:pt x="30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930;p33"/>
            <p:cNvSpPr/>
            <p:nvPr/>
          </p:nvSpPr>
          <p:spPr>
            <a:xfrm>
              <a:off x="1548720" y="3970088"/>
              <a:ext cx="81996" cy="58258"/>
            </a:xfrm>
            <a:custGeom>
              <a:avLst/>
              <a:gdLst/>
              <a:ahLst/>
              <a:cxnLst/>
              <a:rect l="l" t="t" r="r" b="b"/>
              <a:pathLst>
                <a:path w="5347" h="3799" extrusionOk="0">
                  <a:moveTo>
                    <a:pt x="4736" y="0"/>
                  </a:moveTo>
                  <a:cubicBezTo>
                    <a:pt x="4587" y="0"/>
                    <a:pt x="4435" y="58"/>
                    <a:pt x="4328" y="154"/>
                  </a:cubicBezTo>
                  <a:cubicBezTo>
                    <a:pt x="4033" y="425"/>
                    <a:pt x="4056" y="742"/>
                    <a:pt x="4033" y="1127"/>
                  </a:cubicBezTo>
                  <a:cubicBezTo>
                    <a:pt x="4011" y="1466"/>
                    <a:pt x="3988" y="1806"/>
                    <a:pt x="3943" y="2123"/>
                  </a:cubicBezTo>
                  <a:cubicBezTo>
                    <a:pt x="3558" y="1715"/>
                    <a:pt x="3151" y="1285"/>
                    <a:pt x="2721" y="1081"/>
                  </a:cubicBezTo>
                  <a:cubicBezTo>
                    <a:pt x="2628" y="1040"/>
                    <a:pt x="2520" y="1013"/>
                    <a:pt x="2416" y="1013"/>
                  </a:cubicBezTo>
                  <a:cubicBezTo>
                    <a:pt x="2292" y="1013"/>
                    <a:pt x="2173" y="1051"/>
                    <a:pt x="2087" y="1149"/>
                  </a:cubicBezTo>
                  <a:cubicBezTo>
                    <a:pt x="1815" y="1511"/>
                    <a:pt x="1634" y="1964"/>
                    <a:pt x="1476" y="2417"/>
                  </a:cubicBezTo>
                  <a:cubicBezTo>
                    <a:pt x="1046" y="1987"/>
                    <a:pt x="797" y="1398"/>
                    <a:pt x="616" y="810"/>
                  </a:cubicBezTo>
                  <a:cubicBezTo>
                    <a:pt x="562" y="667"/>
                    <a:pt x="452" y="605"/>
                    <a:pt x="341" y="605"/>
                  </a:cubicBezTo>
                  <a:cubicBezTo>
                    <a:pt x="171" y="605"/>
                    <a:pt x="0" y="749"/>
                    <a:pt x="28" y="968"/>
                  </a:cubicBezTo>
                  <a:cubicBezTo>
                    <a:pt x="186" y="2009"/>
                    <a:pt x="729" y="2756"/>
                    <a:pt x="1363" y="3526"/>
                  </a:cubicBezTo>
                  <a:cubicBezTo>
                    <a:pt x="1439" y="3620"/>
                    <a:pt x="1558" y="3664"/>
                    <a:pt x="1681" y="3664"/>
                  </a:cubicBezTo>
                  <a:cubicBezTo>
                    <a:pt x="1852" y="3664"/>
                    <a:pt x="2031" y="3580"/>
                    <a:pt x="2110" y="3435"/>
                  </a:cubicBezTo>
                  <a:cubicBezTo>
                    <a:pt x="2268" y="3118"/>
                    <a:pt x="2404" y="2620"/>
                    <a:pt x="2585" y="2236"/>
                  </a:cubicBezTo>
                  <a:cubicBezTo>
                    <a:pt x="3060" y="2643"/>
                    <a:pt x="3513" y="3277"/>
                    <a:pt x="3875" y="3639"/>
                  </a:cubicBezTo>
                  <a:cubicBezTo>
                    <a:pt x="3976" y="3748"/>
                    <a:pt x="4108" y="3798"/>
                    <a:pt x="4240" y="3798"/>
                  </a:cubicBezTo>
                  <a:cubicBezTo>
                    <a:pt x="4463" y="3798"/>
                    <a:pt x="4686" y="3655"/>
                    <a:pt x="4758" y="3413"/>
                  </a:cubicBezTo>
                  <a:cubicBezTo>
                    <a:pt x="4871" y="2983"/>
                    <a:pt x="4984" y="2575"/>
                    <a:pt x="5052" y="2123"/>
                  </a:cubicBezTo>
                  <a:cubicBezTo>
                    <a:pt x="5052" y="1987"/>
                    <a:pt x="5029" y="1330"/>
                    <a:pt x="5074" y="1059"/>
                  </a:cubicBezTo>
                  <a:cubicBezTo>
                    <a:pt x="5142" y="991"/>
                    <a:pt x="5210" y="900"/>
                    <a:pt x="5255" y="810"/>
                  </a:cubicBezTo>
                  <a:cubicBezTo>
                    <a:pt x="5255" y="787"/>
                    <a:pt x="5255" y="765"/>
                    <a:pt x="5278" y="719"/>
                  </a:cubicBezTo>
                  <a:cubicBezTo>
                    <a:pt x="5346" y="538"/>
                    <a:pt x="5255" y="357"/>
                    <a:pt x="5142" y="221"/>
                  </a:cubicBezTo>
                  <a:cubicBezTo>
                    <a:pt x="5120" y="199"/>
                    <a:pt x="5120" y="176"/>
                    <a:pt x="5097" y="154"/>
                  </a:cubicBezTo>
                  <a:cubicBezTo>
                    <a:pt x="5001" y="47"/>
                    <a:pt x="4869" y="0"/>
                    <a:pt x="47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931;p33"/>
            <p:cNvSpPr/>
            <p:nvPr/>
          </p:nvSpPr>
          <p:spPr>
            <a:xfrm>
              <a:off x="1646764" y="3970824"/>
              <a:ext cx="79374" cy="52599"/>
            </a:xfrm>
            <a:custGeom>
              <a:avLst/>
              <a:gdLst/>
              <a:ahLst/>
              <a:cxnLst/>
              <a:rect l="l" t="t" r="r" b="b"/>
              <a:pathLst>
                <a:path w="5176" h="3430" extrusionOk="0">
                  <a:moveTo>
                    <a:pt x="2614" y="1"/>
                  </a:moveTo>
                  <a:cubicBezTo>
                    <a:pt x="2368" y="1"/>
                    <a:pt x="2094" y="155"/>
                    <a:pt x="2007" y="377"/>
                  </a:cubicBezTo>
                  <a:cubicBezTo>
                    <a:pt x="1804" y="830"/>
                    <a:pt x="1645" y="1282"/>
                    <a:pt x="1464" y="1735"/>
                  </a:cubicBezTo>
                  <a:cubicBezTo>
                    <a:pt x="1170" y="1260"/>
                    <a:pt x="921" y="762"/>
                    <a:pt x="695" y="264"/>
                  </a:cubicBezTo>
                  <a:cubicBezTo>
                    <a:pt x="634" y="143"/>
                    <a:pt x="534" y="93"/>
                    <a:pt x="430" y="93"/>
                  </a:cubicBezTo>
                  <a:cubicBezTo>
                    <a:pt x="222" y="93"/>
                    <a:pt x="1" y="294"/>
                    <a:pt x="61" y="536"/>
                  </a:cubicBezTo>
                  <a:cubicBezTo>
                    <a:pt x="287" y="1463"/>
                    <a:pt x="695" y="2278"/>
                    <a:pt x="1125" y="3116"/>
                  </a:cubicBezTo>
                  <a:cubicBezTo>
                    <a:pt x="1217" y="3288"/>
                    <a:pt x="1414" y="3379"/>
                    <a:pt x="1603" y="3379"/>
                  </a:cubicBezTo>
                  <a:cubicBezTo>
                    <a:pt x="1787" y="3379"/>
                    <a:pt x="1963" y="3294"/>
                    <a:pt x="2030" y="3116"/>
                  </a:cubicBezTo>
                  <a:cubicBezTo>
                    <a:pt x="2188" y="2754"/>
                    <a:pt x="2347" y="2414"/>
                    <a:pt x="2483" y="2052"/>
                  </a:cubicBezTo>
                  <a:cubicBezTo>
                    <a:pt x="2777" y="2550"/>
                    <a:pt x="3184" y="2980"/>
                    <a:pt x="3682" y="3342"/>
                  </a:cubicBezTo>
                  <a:cubicBezTo>
                    <a:pt x="3762" y="3403"/>
                    <a:pt x="3848" y="3430"/>
                    <a:pt x="3934" y="3430"/>
                  </a:cubicBezTo>
                  <a:cubicBezTo>
                    <a:pt x="4165" y="3430"/>
                    <a:pt x="4392" y="3239"/>
                    <a:pt x="4474" y="3025"/>
                  </a:cubicBezTo>
                  <a:cubicBezTo>
                    <a:pt x="4723" y="2210"/>
                    <a:pt x="5176" y="1305"/>
                    <a:pt x="5176" y="445"/>
                  </a:cubicBezTo>
                  <a:cubicBezTo>
                    <a:pt x="5176" y="161"/>
                    <a:pt x="4966" y="15"/>
                    <a:pt x="4744" y="15"/>
                  </a:cubicBezTo>
                  <a:cubicBezTo>
                    <a:pt x="4594" y="15"/>
                    <a:pt x="4439" y="82"/>
                    <a:pt x="4338" y="219"/>
                  </a:cubicBezTo>
                  <a:cubicBezTo>
                    <a:pt x="3999" y="694"/>
                    <a:pt x="3841" y="1305"/>
                    <a:pt x="3659" y="1894"/>
                  </a:cubicBezTo>
                  <a:cubicBezTo>
                    <a:pt x="3320" y="1486"/>
                    <a:pt x="3139" y="966"/>
                    <a:pt x="3048" y="377"/>
                  </a:cubicBezTo>
                  <a:cubicBezTo>
                    <a:pt x="3007" y="109"/>
                    <a:pt x="2820" y="1"/>
                    <a:pt x="2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932;p33"/>
            <p:cNvSpPr/>
            <p:nvPr/>
          </p:nvSpPr>
          <p:spPr>
            <a:xfrm>
              <a:off x="1739579" y="3954080"/>
              <a:ext cx="81996" cy="63794"/>
            </a:xfrm>
            <a:custGeom>
              <a:avLst/>
              <a:gdLst/>
              <a:ahLst/>
              <a:cxnLst/>
              <a:rect l="l" t="t" r="r" b="b"/>
              <a:pathLst>
                <a:path w="5347" h="4160" extrusionOk="0">
                  <a:moveTo>
                    <a:pt x="4681" y="1"/>
                  </a:moveTo>
                  <a:cubicBezTo>
                    <a:pt x="4420" y="1"/>
                    <a:pt x="4170" y="171"/>
                    <a:pt x="4170" y="519"/>
                  </a:cubicBezTo>
                  <a:cubicBezTo>
                    <a:pt x="4170" y="1084"/>
                    <a:pt x="4147" y="1628"/>
                    <a:pt x="4079" y="2148"/>
                  </a:cubicBezTo>
                  <a:cubicBezTo>
                    <a:pt x="3830" y="1831"/>
                    <a:pt x="3604" y="1492"/>
                    <a:pt x="3446" y="1084"/>
                  </a:cubicBezTo>
                  <a:cubicBezTo>
                    <a:pt x="3350" y="846"/>
                    <a:pt x="3103" y="701"/>
                    <a:pt x="2872" y="701"/>
                  </a:cubicBezTo>
                  <a:cubicBezTo>
                    <a:pt x="2664" y="701"/>
                    <a:pt x="2469" y="817"/>
                    <a:pt x="2404" y="1084"/>
                  </a:cubicBezTo>
                  <a:cubicBezTo>
                    <a:pt x="2246" y="1650"/>
                    <a:pt x="2042" y="2216"/>
                    <a:pt x="1816" y="2737"/>
                  </a:cubicBezTo>
                  <a:cubicBezTo>
                    <a:pt x="1409" y="2239"/>
                    <a:pt x="1047" y="1695"/>
                    <a:pt x="617" y="1198"/>
                  </a:cubicBezTo>
                  <a:cubicBezTo>
                    <a:pt x="559" y="1123"/>
                    <a:pt x="489" y="1092"/>
                    <a:pt x="419" y="1092"/>
                  </a:cubicBezTo>
                  <a:cubicBezTo>
                    <a:pt x="210" y="1092"/>
                    <a:pt x="0" y="1363"/>
                    <a:pt x="119" y="1582"/>
                  </a:cubicBezTo>
                  <a:cubicBezTo>
                    <a:pt x="549" y="2374"/>
                    <a:pt x="1114" y="3099"/>
                    <a:pt x="1544" y="3913"/>
                  </a:cubicBezTo>
                  <a:cubicBezTo>
                    <a:pt x="1633" y="4080"/>
                    <a:pt x="1799" y="4160"/>
                    <a:pt x="1966" y="4160"/>
                  </a:cubicBezTo>
                  <a:cubicBezTo>
                    <a:pt x="2138" y="4160"/>
                    <a:pt x="2312" y="4075"/>
                    <a:pt x="2404" y="3913"/>
                  </a:cubicBezTo>
                  <a:cubicBezTo>
                    <a:pt x="2653" y="3483"/>
                    <a:pt x="2857" y="3031"/>
                    <a:pt x="3038" y="2578"/>
                  </a:cubicBezTo>
                  <a:cubicBezTo>
                    <a:pt x="3355" y="3008"/>
                    <a:pt x="3740" y="3370"/>
                    <a:pt x="4192" y="3710"/>
                  </a:cubicBezTo>
                  <a:cubicBezTo>
                    <a:pt x="4264" y="3764"/>
                    <a:pt x="4347" y="3787"/>
                    <a:pt x="4432" y="3787"/>
                  </a:cubicBezTo>
                  <a:cubicBezTo>
                    <a:pt x="4668" y="3787"/>
                    <a:pt x="4918" y="3603"/>
                    <a:pt x="4984" y="3370"/>
                  </a:cubicBezTo>
                  <a:cubicBezTo>
                    <a:pt x="5211" y="2442"/>
                    <a:pt x="5347" y="1469"/>
                    <a:pt x="5256" y="519"/>
                  </a:cubicBezTo>
                  <a:cubicBezTo>
                    <a:pt x="5222" y="176"/>
                    <a:pt x="4946" y="1"/>
                    <a:pt x="4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4460;p30"/>
          <p:cNvGrpSpPr/>
          <p:nvPr/>
        </p:nvGrpSpPr>
        <p:grpSpPr>
          <a:xfrm>
            <a:off x="7024385" y="1998070"/>
            <a:ext cx="4473830" cy="2105961"/>
            <a:chOff x="5017875" y="2288075"/>
            <a:chExt cx="3773750" cy="2105961"/>
          </a:xfrm>
        </p:grpSpPr>
        <p:sp>
          <p:nvSpPr>
            <p:cNvPr id="15" name="Google Shape;4462;p30"/>
            <p:cNvSpPr txBox="1"/>
            <p:nvPr/>
          </p:nvSpPr>
          <p:spPr>
            <a:xfrm>
              <a:off x="6897791" y="3855236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Judul pawarta kanggo narik kawigaten pamaca.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6" name="Google Shape;4463;p30"/>
            <p:cNvSpPr txBox="1"/>
            <p:nvPr/>
          </p:nvSpPr>
          <p:spPr>
            <a:xfrm>
              <a:off x="6421307" y="3331350"/>
              <a:ext cx="2370318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Irah-irahan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17" name="Google Shape;4464;p30"/>
            <p:cNvGrpSpPr/>
            <p:nvPr/>
          </p:nvGrpSpPr>
          <p:grpSpPr>
            <a:xfrm>
              <a:off x="7489770" y="3023865"/>
              <a:ext cx="323060" cy="275308"/>
              <a:chOff x="5364291" y="1379273"/>
              <a:chExt cx="372060" cy="316992"/>
            </a:xfrm>
          </p:grpSpPr>
          <p:sp>
            <p:nvSpPr>
              <p:cNvPr id="19" name="Google Shape;4465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</p:sp>
          <p:sp>
            <p:nvSpPr>
              <p:cNvPr id="20" name="Google Shape;4466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" name="Google Shape;4467;p30"/>
            <p:cNvSpPr/>
            <p:nvPr/>
          </p:nvSpPr>
          <p:spPr>
            <a:xfrm flipH="1">
              <a:off x="5017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1" name="Google Shape;4468;p30"/>
          <p:cNvGrpSpPr/>
          <p:nvPr/>
        </p:nvGrpSpPr>
        <p:grpSpPr>
          <a:xfrm>
            <a:off x="6908361" y="3434645"/>
            <a:ext cx="1928338" cy="1921731"/>
            <a:chOff x="4766475" y="2579375"/>
            <a:chExt cx="1928338" cy="1921731"/>
          </a:xfrm>
        </p:grpSpPr>
        <p:sp>
          <p:nvSpPr>
            <p:cNvPr id="22" name="Google Shape;4470;p30"/>
            <p:cNvSpPr txBox="1"/>
            <p:nvPr/>
          </p:nvSpPr>
          <p:spPr>
            <a:xfrm>
              <a:off x="4789325" y="3962306"/>
              <a:ext cx="1732714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Papan utawa wektu pawarta dientukke lan digawe.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3" name="Google Shape;4471;p30"/>
            <p:cNvSpPr txBox="1"/>
            <p:nvPr/>
          </p:nvSpPr>
          <p:spPr>
            <a:xfrm>
              <a:off x="4766475" y="3422349"/>
              <a:ext cx="1928338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i="1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Dateline</a:t>
              </a:r>
              <a:endParaRPr sz="2400" i="1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4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26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27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8" name="Google Shape;4452;p30"/>
          <p:cNvGrpSpPr/>
          <p:nvPr/>
        </p:nvGrpSpPr>
        <p:grpSpPr>
          <a:xfrm>
            <a:off x="3337595" y="3427675"/>
            <a:ext cx="1969330" cy="2151782"/>
            <a:chOff x="2566145" y="2579375"/>
            <a:chExt cx="1969330" cy="2151782"/>
          </a:xfrm>
        </p:grpSpPr>
        <p:sp>
          <p:nvSpPr>
            <p:cNvPr id="29" name="Google Shape;4454;p30"/>
            <p:cNvSpPr txBox="1"/>
            <p:nvPr/>
          </p:nvSpPr>
          <p:spPr>
            <a:xfrm flipH="1">
              <a:off x="2815565" y="4192357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Bageyan pawarta sing manggon ning alenia wiwitan.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0" name="Google Shape;4455;p30"/>
            <p:cNvSpPr txBox="1"/>
            <p:nvPr/>
          </p:nvSpPr>
          <p:spPr>
            <a:xfrm flipH="1">
              <a:off x="2566145" y="3527661"/>
              <a:ext cx="196933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Teras pawarta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1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33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34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5" name="Google Shape;4444;p30"/>
          <p:cNvGrpSpPr/>
          <p:nvPr/>
        </p:nvGrpSpPr>
        <p:grpSpPr>
          <a:xfrm>
            <a:off x="1499243" y="2065814"/>
            <a:ext cx="3402892" cy="2372647"/>
            <a:chOff x="723222" y="2288075"/>
            <a:chExt cx="3402892" cy="2372647"/>
          </a:xfrm>
        </p:grpSpPr>
        <p:sp>
          <p:nvSpPr>
            <p:cNvPr id="36" name="Google Shape;4446;p30"/>
            <p:cNvSpPr txBox="1"/>
            <p:nvPr/>
          </p:nvSpPr>
          <p:spPr>
            <a:xfrm flipH="1">
              <a:off x="726822" y="4121922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Perangan kang ngandharake isi.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7" name="Google Shape;4447;p30"/>
            <p:cNvSpPr txBox="1"/>
            <p:nvPr/>
          </p:nvSpPr>
          <p:spPr>
            <a:xfrm flipH="1">
              <a:off x="723222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I</a:t>
              </a:r>
              <a:r>
                <a:rPr lang="en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si pawarta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8" name="Google Shape;4448;p30"/>
            <p:cNvGrpSpPr/>
            <p:nvPr/>
          </p:nvGrpSpPr>
          <p:grpSpPr>
            <a:xfrm>
              <a:off x="1334342" y="3023865"/>
              <a:ext cx="323060" cy="275308"/>
              <a:chOff x="5364291" y="1379273"/>
              <a:chExt cx="372060" cy="316992"/>
            </a:xfrm>
          </p:grpSpPr>
          <p:sp>
            <p:nvSpPr>
              <p:cNvPr id="40" name="Google Shape;4449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41" name="Google Shape;4450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9" name="Google Shape;4451;p30"/>
            <p:cNvSpPr/>
            <p:nvPr/>
          </p:nvSpPr>
          <p:spPr>
            <a:xfrm>
              <a:off x="1495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1534500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0965" y="991907"/>
            <a:ext cx="10515600" cy="5341658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sz="2000" dirty="0" smtClean="0"/>
              <a:t>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mau</a:t>
            </a:r>
            <a:r>
              <a:rPr lang="en-US" sz="2000" dirty="0" smtClean="0"/>
              <a:t> </a:t>
            </a:r>
            <a:r>
              <a:rPr lang="en-US" sz="2000" dirty="0" err="1" smtClean="0"/>
              <a:t>wis</a:t>
            </a:r>
            <a:r>
              <a:rPr lang="en-US" sz="2000" dirty="0" smtClean="0"/>
              <a:t> </a:t>
            </a:r>
            <a:r>
              <a:rPr lang="en-US" sz="2000" dirty="0" err="1" smtClean="0"/>
              <a:t>sinau</a:t>
            </a:r>
            <a:r>
              <a:rPr lang="en-US" sz="2000" dirty="0" smtClean="0"/>
              <a:t> </a:t>
            </a:r>
            <a:r>
              <a:rPr lang="en-US" sz="2000" dirty="0" err="1" smtClean="0"/>
              <a:t>babagan</a:t>
            </a:r>
            <a:r>
              <a:rPr lang="en-US" sz="2000" dirty="0"/>
              <a:t> </a:t>
            </a:r>
            <a:r>
              <a:rPr lang="en-US" sz="2000" dirty="0" err="1" smtClean="0"/>
              <a:t>teknik</a:t>
            </a:r>
            <a:r>
              <a:rPr lang="en-US" sz="2000" dirty="0" smtClean="0"/>
              <a:t>, </a:t>
            </a:r>
            <a:r>
              <a:rPr lang="en-US" sz="2000" dirty="0" err="1" smtClean="0"/>
              <a:t>jinis</a:t>
            </a:r>
            <a:r>
              <a:rPr lang="en-US" sz="2000" dirty="0" smtClean="0"/>
              <a:t>,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struktur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/>
              <a:t>. Saiki 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maca</a:t>
            </a:r>
            <a:r>
              <a:rPr lang="en-US" sz="2000" dirty="0" smtClean="0"/>
              <a:t> </a:t>
            </a:r>
            <a:r>
              <a:rPr lang="en-US" sz="2000" dirty="0" err="1" smtClean="0"/>
              <a:t>teks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/>
              <a:t>, </a:t>
            </a:r>
            <a:r>
              <a:rPr lang="en-US" sz="2000" dirty="0" err="1" smtClean="0"/>
              <a:t>utawa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uga</a:t>
            </a:r>
            <a:r>
              <a:rPr lang="en-US" sz="2000" dirty="0" smtClean="0"/>
              <a:t> </a:t>
            </a:r>
            <a:r>
              <a:rPr lang="en-US" sz="2000" dirty="0" err="1" smtClean="0"/>
              <a:t>ngrungokake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dirty="0" err="1" smtClean="0"/>
              <a:t>mindai</a:t>
            </a:r>
            <a:r>
              <a:rPr lang="en-US" sz="2000" dirty="0" smtClean="0"/>
              <a:t> QR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wis</a:t>
            </a:r>
            <a:r>
              <a:rPr lang="en-US" sz="2000" dirty="0" smtClean="0"/>
              <a:t> </a:t>
            </a:r>
            <a:r>
              <a:rPr lang="en-US" sz="2000" dirty="0" err="1" smtClean="0"/>
              <a:t>sumadya</a:t>
            </a:r>
            <a:r>
              <a:rPr lang="en-US" sz="2000" dirty="0" smtClean="0"/>
              <a:t>. </a:t>
            </a:r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0044180190.0028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25035" y="2586971"/>
            <a:ext cx="1075765" cy="1075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0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4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1392814" y="465867"/>
            <a:ext cx="8939010" cy="5852584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=""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2814" y="407299"/>
            <a:ext cx="8950061" cy="1909483"/>
          </a:xfrm>
        </p:spPr>
        <p:txBody>
          <a:bodyPr/>
          <a:lstStyle/>
          <a:p>
            <a:r>
              <a:rPr lang="en-GB" dirty="0">
                <a:solidFill>
                  <a:schemeClr val="bg1">
                    <a:lumMod val="95000"/>
                  </a:schemeClr>
                </a:solidFill>
              </a:rPr>
              <a:t>BAB 2</a:t>
            </a:r>
            <a:endParaRPr lang="id-ID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=""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61247" y="4837500"/>
            <a:ext cx="8802143" cy="1480951"/>
          </a:xfrm>
        </p:spPr>
        <p:txBody>
          <a:bodyPr>
            <a:normAutofit/>
          </a:bodyPr>
          <a:lstStyle/>
          <a:p>
            <a:endParaRPr lang="en-US" sz="3600" b="1" dirty="0" smtClean="0">
              <a:solidFill>
                <a:schemeClr val="bg1">
                  <a:lumMod val="95000"/>
                </a:schemeClr>
              </a:solidFill>
              <a:latin typeface="Gilam"/>
            </a:endParaRPr>
          </a:p>
          <a:p>
            <a:r>
              <a:rPr lang="en-US" sz="3600" b="1" dirty="0" err="1" smtClean="0">
                <a:solidFill>
                  <a:schemeClr val="bg1">
                    <a:lumMod val="95000"/>
                  </a:schemeClr>
                </a:solidFill>
                <a:latin typeface="Gilam"/>
              </a:rPr>
              <a:t>Pawarta</a:t>
            </a:r>
            <a:r>
              <a:rPr lang="id-ID" sz="3600" b="1" i="0" u="none" strike="noStrike" baseline="0" dirty="0" smtClean="0">
                <a:solidFill>
                  <a:schemeClr val="bg1">
                    <a:lumMod val="95000"/>
                  </a:schemeClr>
                </a:solidFill>
                <a:latin typeface="Gilam"/>
              </a:rPr>
              <a:t> </a:t>
            </a:r>
            <a:endParaRPr lang="id-ID" sz="44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050" y="6318451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03730" y="929394"/>
            <a:ext cx="10515600" cy="529659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/>
              <a:t>Tujuan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endParaRPr lang="en-US" dirty="0"/>
          </a:p>
          <a:p>
            <a:pPr>
              <a:lnSpc>
                <a:spcPct val="100000"/>
              </a:lnSpc>
            </a:pPr>
            <a:r>
              <a:rPr lang="en-US" sz="2000" dirty="0" err="1" smtClean="0"/>
              <a:t>Menjelaskan</a:t>
            </a:r>
            <a:r>
              <a:rPr lang="en-US" sz="2000" dirty="0" smtClean="0"/>
              <a:t> </a:t>
            </a:r>
            <a:r>
              <a:rPr lang="en-US" sz="2000" dirty="0" err="1" smtClean="0"/>
              <a:t>pengertian</a:t>
            </a:r>
            <a:r>
              <a:rPr lang="en-US" sz="2000" dirty="0" smtClean="0"/>
              <a:t> </a:t>
            </a:r>
            <a:r>
              <a:rPr lang="en-US" sz="2000" i="1" dirty="0" err="1" smtClean="0"/>
              <a:t>pawarta</a:t>
            </a:r>
            <a:endParaRPr lang="en-US" sz="2000" i="1" dirty="0" smtClean="0"/>
          </a:p>
          <a:p>
            <a:pPr>
              <a:lnSpc>
                <a:spcPct val="100000"/>
              </a:lnSpc>
            </a:pPr>
            <a:r>
              <a:rPr lang="en-US" sz="2000" dirty="0" err="1" smtClean="0"/>
              <a:t>Menganalisis</a:t>
            </a:r>
            <a:r>
              <a:rPr lang="en-US" sz="2000" dirty="0" smtClean="0"/>
              <a:t> </a:t>
            </a:r>
            <a:r>
              <a:rPr lang="en-US" sz="2000" dirty="0" err="1" smtClean="0"/>
              <a:t>unsur-unsur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terdapat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i="1" dirty="0" err="1" smtClean="0"/>
              <a:t>pawarta</a:t>
            </a:r>
            <a:endParaRPr lang="en-US" sz="2000" i="1" dirty="0" smtClean="0"/>
          </a:p>
          <a:p>
            <a:pPr>
              <a:lnSpc>
                <a:spcPct val="100000"/>
              </a:lnSpc>
            </a:pPr>
            <a:r>
              <a:rPr lang="en-US" sz="2000" dirty="0" err="1" smtClean="0"/>
              <a:t>Menjelaskan</a:t>
            </a:r>
            <a:r>
              <a:rPr lang="en-US" sz="2000" dirty="0" smtClean="0"/>
              <a:t> </a:t>
            </a:r>
            <a:r>
              <a:rPr lang="en-US" sz="2000" dirty="0" err="1" smtClean="0"/>
              <a:t>arti</a:t>
            </a:r>
            <a:r>
              <a:rPr lang="en-US" sz="2000" dirty="0" smtClean="0"/>
              <a:t> kata yang </a:t>
            </a:r>
            <a:r>
              <a:rPr lang="en-US" sz="2000" dirty="0" err="1" smtClean="0"/>
              <a:t>terdapat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i="1" dirty="0" err="1" smtClean="0"/>
              <a:t>pawarta</a:t>
            </a:r>
            <a:endParaRPr lang="en-US" sz="2000" i="1" dirty="0" smtClean="0"/>
          </a:p>
          <a:p>
            <a:pPr>
              <a:lnSpc>
                <a:spcPct val="100000"/>
              </a:lnSpc>
            </a:pPr>
            <a:r>
              <a:rPr lang="en-US" sz="2000" dirty="0" err="1" smtClean="0"/>
              <a:t>Menunjukkan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isi</a:t>
            </a:r>
            <a:r>
              <a:rPr lang="en-US" sz="2000" dirty="0" smtClean="0"/>
              <a:t> yang </a:t>
            </a:r>
            <a:r>
              <a:rPr lang="en-US" sz="2000" dirty="0" err="1" smtClean="0"/>
              <a:t>terdapat</a:t>
            </a:r>
            <a:r>
              <a:rPr lang="en-US" sz="2000" dirty="0" smtClean="0"/>
              <a:t> </a:t>
            </a:r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i="1" dirty="0" err="1" smtClean="0"/>
              <a:t>pawarta</a:t>
            </a:r>
            <a:endParaRPr lang="en-US" sz="2000" i="1" dirty="0" smtClean="0"/>
          </a:p>
          <a:p>
            <a:pPr>
              <a:lnSpc>
                <a:spcPct val="100000"/>
              </a:lnSpc>
            </a:pPr>
            <a:r>
              <a:rPr lang="en-US" sz="2000" dirty="0" err="1" smtClean="0"/>
              <a:t>Menunjukkan</a:t>
            </a:r>
            <a:r>
              <a:rPr lang="en-US" sz="2000" dirty="0" smtClean="0"/>
              <a:t> </a:t>
            </a:r>
            <a:r>
              <a:rPr lang="en-US" sz="2000" dirty="0" err="1" smtClean="0"/>
              <a:t>kaidah</a:t>
            </a:r>
            <a:r>
              <a:rPr lang="en-US" sz="2000" dirty="0" smtClean="0"/>
              <a:t> </a:t>
            </a:r>
            <a:r>
              <a:rPr lang="en-US" sz="2000" dirty="0" err="1" smtClean="0"/>
              <a:t>kebahasaan</a:t>
            </a:r>
            <a:r>
              <a:rPr lang="en-US" sz="2000" dirty="0" smtClean="0"/>
              <a:t> </a:t>
            </a:r>
            <a:r>
              <a:rPr lang="en-US" sz="2000" dirty="0" smtClean="0">
                <a:latin typeface="Calibri" panose="020F0502020204030204" pitchFamily="34" charset="0"/>
              </a:rPr>
              <a:t>(</a:t>
            </a:r>
            <a:r>
              <a:rPr lang="en-US" sz="2000" i="1" dirty="0" err="1" smtClean="0">
                <a:latin typeface="Calibri" panose="020F0502020204030204" pitchFamily="34" charset="0"/>
              </a:rPr>
              <a:t>paramasastra</a:t>
            </a:r>
            <a:r>
              <a:rPr lang="en-US" sz="2000" dirty="0" smtClean="0">
                <a:latin typeface="Calibri" panose="020F0502020204030204" pitchFamily="34" charset="0"/>
              </a:rPr>
              <a:t>)</a:t>
            </a:r>
          </a:p>
          <a:p>
            <a:pPr>
              <a:lnSpc>
                <a:spcPct val="100000"/>
              </a:lnSpc>
            </a:pPr>
            <a:r>
              <a:rPr lang="en-US" sz="2000" dirty="0" err="1" smtClean="0">
                <a:latin typeface="Calibri" panose="020F0502020204030204" pitchFamily="34" charset="0"/>
              </a:rPr>
              <a:t>Mengidentifikasi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unggah-ungguh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untuk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menyampaikan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informasi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berupa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gagasan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</a:rPr>
              <a:t>pikiran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</a:rPr>
              <a:t>perasaan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</a:rPr>
              <a:t>pandangan</a:t>
            </a:r>
            <a:r>
              <a:rPr lang="en-US" sz="2000" dirty="0" smtClean="0">
                <a:latin typeface="Calibri" panose="020F0502020204030204" pitchFamily="34" charset="0"/>
              </a:rPr>
              <a:t>, </a:t>
            </a:r>
            <a:r>
              <a:rPr lang="en-US" sz="2000" dirty="0" err="1" smtClean="0">
                <a:latin typeface="Calibri" panose="020F0502020204030204" pitchFamily="34" charset="0"/>
              </a:rPr>
              <a:t>arahan</a:t>
            </a:r>
            <a:r>
              <a:rPr lang="en-US" sz="2000" dirty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atau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pesan</a:t>
            </a:r>
            <a:r>
              <a:rPr lang="en-US" sz="2000" dirty="0" smtClean="0">
                <a:latin typeface="Calibri" panose="020F0502020204030204" pitchFamily="34" charset="0"/>
              </a:rPr>
              <a:t> yang </a:t>
            </a:r>
            <a:r>
              <a:rPr lang="en-US" sz="2000" dirty="0" err="1" smtClean="0">
                <a:latin typeface="Calibri" panose="020F0502020204030204" pitchFamily="34" charset="0"/>
              </a:rPr>
              <a:t>akurat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dari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teks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i="1" dirty="0" err="1" smtClean="0">
                <a:latin typeface="Calibri" panose="020F0502020204030204" pitchFamily="34" charset="0"/>
              </a:rPr>
              <a:t>pawarta</a:t>
            </a:r>
            <a:endParaRPr lang="en-US" sz="2000" i="1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dirty="0" err="1" smtClean="0">
                <a:latin typeface="Calibri" panose="020F0502020204030204" pitchFamily="34" charset="0"/>
              </a:rPr>
              <a:t>Berbicara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tentang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teks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pawarta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menggunakan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kaidah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kebahasaan</a:t>
            </a:r>
            <a:endParaRPr lang="en-US" sz="2000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dirty="0" err="1" smtClean="0">
                <a:latin typeface="Calibri" panose="020F0502020204030204" pitchFamily="34" charset="0"/>
              </a:rPr>
              <a:t>Menulis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teks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i="1" dirty="0" err="1" smtClean="0">
                <a:latin typeface="Calibri" panose="020F0502020204030204" pitchFamily="34" charset="0"/>
              </a:rPr>
              <a:t>pawarta</a:t>
            </a:r>
            <a:endParaRPr lang="en-US" sz="2000" i="1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dirty="0" err="1" smtClean="0">
                <a:latin typeface="Calibri" panose="020F0502020204030204" pitchFamily="34" charset="0"/>
              </a:rPr>
              <a:t>Menunjukkan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kaidah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penyajian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secara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lisan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teks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i="1" dirty="0" err="1" smtClean="0">
                <a:latin typeface="Calibri" panose="020F0502020204030204" pitchFamily="34" charset="0"/>
              </a:rPr>
              <a:t>pawarta</a:t>
            </a:r>
            <a:endParaRPr lang="en-US" sz="2000" i="1" dirty="0" smtClean="0">
              <a:latin typeface="Calibri" panose="020F050202020403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000" dirty="0" err="1" smtClean="0">
                <a:latin typeface="Calibri" panose="020F0502020204030204" pitchFamily="34" charset="0"/>
              </a:rPr>
              <a:t>Menyajikan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secara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lisan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dirty="0" err="1" smtClean="0">
                <a:latin typeface="Calibri" panose="020F0502020204030204" pitchFamily="34" charset="0"/>
              </a:rPr>
              <a:t>teks</a:t>
            </a:r>
            <a:r>
              <a:rPr lang="en-US" sz="2000" dirty="0" smtClean="0">
                <a:latin typeface="Calibri" panose="020F0502020204030204" pitchFamily="34" charset="0"/>
              </a:rPr>
              <a:t> </a:t>
            </a:r>
            <a:r>
              <a:rPr lang="en-US" sz="2000" i="1" dirty="0" err="1" smtClean="0">
                <a:latin typeface="Calibri" panose="020F0502020204030204" pitchFamily="34" charset="0"/>
              </a:rPr>
              <a:t>pawarta</a:t>
            </a:r>
            <a:r>
              <a:rPr lang="en-US" sz="2000" dirty="0" smtClean="0">
                <a:latin typeface="Calibri" panose="020F0502020204030204" pitchFamily="34" charset="0"/>
              </a:rPr>
              <a:t>.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800" dirty="0" err="1" smtClean="0">
                <a:latin typeface="+mn-lt"/>
                <a:cs typeface="Arial" panose="020B0604020202020204" pitchFamily="34" charset="0"/>
              </a:rPr>
              <a:t>Profil</a:t>
            </a:r>
            <a:r>
              <a:rPr lang="en-GB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GB" sz="2800" dirty="0" err="1" smtClean="0">
                <a:latin typeface="+mn-lt"/>
                <a:cs typeface="Arial" panose="020B0604020202020204" pitchFamily="34" charset="0"/>
              </a:rPr>
              <a:t>Pelajar</a:t>
            </a:r>
            <a:r>
              <a:rPr lang="en-GB" sz="2800" dirty="0" smtClean="0">
                <a:latin typeface="+mn-lt"/>
                <a:cs typeface="Arial" panose="020B0604020202020204" pitchFamily="34" charset="0"/>
              </a:rPr>
              <a:t> </a:t>
            </a:r>
            <a:r>
              <a:rPr lang="en-GB" sz="2800" dirty="0" err="1" smtClean="0">
                <a:latin typeface="+mn-lt"/>
                <a:cs typeface="Arial" panose="020B0604020202020204" pitchFamily="34" charset="0"/>
              </a:rPr>
              <a:t>Pancasila</a:t>
            </a:r>
            <a:endParaRPr lang="id-ID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Bernalar</a:t>
            </a:r>
            <a:r>
              <a:rPr lang="en-US" sz="2400" dirty="0" smtClean="0"/>
              <a:t> </a:t>
            </a:r>
            <a:r>
              <a:rPr lang="en-US" sz="2400" dirty="0" err="1" smtClean="0"/>
              <a:t>kritis</a:t>
            </a:r>
            <a:endParaRPr lang="en-US" sz="2400" dirty="0" smtClean="0"/>
          </a:p>
          <a:p>
            <a:r>
              <a:rPr lang="en-US" sz="2400" dirty="0" err="1" smtClean="0"/>
              <a:t>Kreatif</a:t>
            </a:r>
            <a:endParaRPr lang="en-US" sz="2400" dirty="0" smtClean="0"/>
          </a:p>
          <a:p>
            <a:r>
              <a:rPr lang="en-US" sz="2400" dirty="0" err="1" smtClean="0"/>
              <a:t>Gotong</a:t>
            </a:r>
            <a:r>
              <a:rPr lang="en-US" sz="2400" dirty="0" smtClean="0"/>
              <a:t> </a:t>
            </a:r>
            <a:r>
              <a:rPr lang="en-US" sz="2400" dirty="0" err="1"/>
              <a:t>r</a:t>
            </a:r>
            <a:r>
              <a:rPr lang="en-US" sz="2400" dirty="0" err="1" smtClean="0"/>
              <a:t>oyong</a:t>
            </a:r>
            <a:endParaRPr lang="en-US" sz="2400" dirty="0" smtClean="0"/>
          </a:p>
          <a:p>
            <a:r>
              <a:rPr lang="en-US" sz="2400" dirty="0" err="1" smtClean="0"/>
              <a:t>Berakhlak</a:t>
            </a:r>
            <a:r>
              <a:rPr lang="en-US" sz="2400" dirty="0" smtClean="0"/>
              <a:t> </a:t>
            </a:r>
            <a:r>
              <a:rPr lang="en-US" sz="2400" dirty="0" err="1" smtClean="0"/>
              <a:t>mulia</a:t>
            </a:r>
            <a:endParaRPr lang="en-US" sz="2400" dirty="0" smtClean="0"/>
          </a:p>
          <a:p>
            <a:r>
              <a:rPr lang="en-US" sz="2400" dirty="0" err="1" smtClean="0"/>
              <a:t>Mandiri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=""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Materi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Pembelajaran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Pawarta</a:t>
            </a:r>
            <a:endParaRPr lang="id-ID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" action="ppaction://noaction"/>
          </p:cNvPr>
          <p:cNvSpPr/>
          <p:nvPr/>
        </p:nvSpPr>
        <p:spPr>
          <a:xfrm>
            <a:off x="1335352" y="1957785"/>
            <a:ext cx="8373423" cy="543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A.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Micara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Basa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Jawa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Jumbuh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Paugeran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lan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Unggah-Ungguh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Basa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>
          <a:xfrm>
            <a:off x="1335352" y="3024585"/>
            <a:ext cx="8373423" cy="54336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B.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Nulis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Pawarta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4D1E1F07-0CBB-407E-8309-E0D0AC2F5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A. </a:t>
            </a:r>
            <a:r>
              <a:rPr lang="en-US" sz="2800" dirty="0" err="1" smtClean="0">
                <a:latin typeface="+mn-lt"/>
              </a:rPr>
              <a:t>Micara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Basa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Jawa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Jumbuh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Paugeran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lan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Unggah-Ungguh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Basa</a:t>
            </a:r>
            <a:endParaRPr lang="id-ID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502896"/>
            <a:ext cx="10515600" cy="4871010"/>
          </a:xfrm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en-US" sz="2000" dirty="0" err="1" smtClean="0"/>
              <a:t>Pawarta</a:t>
            </a:r>
            <a:r>
              <a:rPr lang="en-US" sz="2000" dirty="0" smtClean="0"/>
              <a:t> </a:t>
            </a:r>
            <a:r>
              <a:rPr lang="en-US" sz="2000" dirty="0" err="1" smtClean="0"/>
              <a:t>yaiku</a:t>
            </a:r>
            <a:r>
              <a:rPr lang="en-US" sz="2000" dirty="0" smtClean="0"/>
              <a:t> </a:t>
            </a:r>
            <a:r>
              <a:rPr lang="en-US" sz="2000" dirty="0" err="1" smtClean="0"/>
              <a:t>lapuran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cepet</a:t>
            </a:r>
            <a:r>
              <a:rPr lang="en-US" sz="2000" dirty="0" smtClean="0"/>
              <a:t> </a:t>
            </a:r>
            <a:r>
              <a:rPr lang="en-US" sz="2000" dirty="0" err="1" smtClean="0"/>
              <a:t>saka</a:t>
            </a:r>
            <a:r>
              <a:rPr lang="en-US" sz="2000" dirty="0" smtClean="0"/>
              <a:t> </a:t>
            </a:r>
            <a:r>
              <a:rPr lang="en-US" sz="2000" dirty="0" err="1" smtClean="0"/>
              <a:t>sawijining</a:t>
            </a:r>
            <a:r>
              <a:rPr lang="en-US" sz="2000" dirty="0" smtClean="0"/>
              <a:t> </a:t>
            </a:r>
            <a:r>
              <a:rPr lang="en-US" sz="2000" dirty="0" err="1" smtClean="0"/>
              <a:t>prastawa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nyata</a:t>
            </a:r>
            <a:r>
              <a:rPr lang="en-US" sz="2000" dirty="0" smtClean="0"/>
              <a:t>, </a:t>
            </a:r>
            <a:r>
              <a:rPr lang="en-US" sz="2000" dirty="0" err="1" smtClean="0"/>
              <a:t>wigati</a:t>
            </a:r>
            <a:r>
              <a:rPr lang="en-US" sz="2000" dirty="0" smtClean="0"/>
              <a:t>, </a:t>
            </a:r>
            <a:r>
              <a:rPr lang="en-US" sz="2000" dirty="0" err="1" smtClean="0"/>
              <a:t>lan</a:t>
            </a:r>
            <a:r>
              <a:rPr lang="en-US" sz="2000" dirty="0" smtClean="0"/>
              <a:t> </a:t>
            </a:r>
            <a:r>
              <a:rPr lang="en-US" sz="2000" dirty="0" err="1" smtClean="0"/>
              <a:t>narik</a:t>
            </a:r>
            <a:r>
              <a:rPr lang="en-US" sz="2000" dirty="0" smtClean="0"/>
              <a:t> </a:t>
            </a:r>
            <a:r>
              <a:rPr lang="en-US" sz="2000" dirty="0" err="1" smtClean="0"/>
              <a:t>kawigaten</a:t>
            </a:r>
            <a:r>
              <a:rPr lang="en-US" sz="2000" dirty="0" smtClean="0"/>
              <a:t> sing </a:t>
            </a:r>
            <a:r>
              <a:rPr lang="en-US" sz="2000" dirty="0" err="1" smtClean="0"/>
              <a:t>nyata</a:t>
            </a:r>
            <a:r>
              <a:rPr lang="en-US" sz="2000" dirty="0" smtClean="0"/>
              <a:t>.</a:t>
            </a:r>
            <a:r>
              <a:rPr lang="en-US" sz="2400" dirty="0"/>
              <a:t> </a:t>
            </a:r>
            <a:r>
              <a:rPr lang="en-US" sz="2000" dirty="0" err="1" smtClean="0"/>
              <a:t>Tenger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ana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>
                <a:latin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endParaRPr lang="en-US" sz="2000" dirty="0" smtClean="0"/>
          </a:p>
        </p:txBody>
      </p:sp>
      <p:grpSp>
        <p:nvGrpSpPr>
          <p:cNvPr id="6" name="Google Shape;4923;p33"/>
          <p:cNvGrpSpPr/>
          <p:nvPr/>
        </p:nvGrpSpPr>
        <p:grpSpPr>
          <a:xfrm>
            <a:off x="5079222" y="2449822"/>
            <a:ext cx="1832566" cy="1488579"/>
            <a:chOff x="1405457" y="3817287"/>
            <a:chExt cx="620561" cy="543718"/>
          </a:xfrm>
        </p:grpSpPr>
        <p:sp>
          <p:nvSpPr>
            <p:cNvPr id="7" name="Google Shape;4924;p33"/>
            <p:cNvSpPr/>
            <p:nvPr/>
          </p:nvSpPr>
          <p:spPr>
            <a:xfrm>
              <a:off x="1477985" y="4145951"/>
              <a:ext cx="449454" cy="75418"/>
            </a:xfrm>
            <a:custGeom>
              <a:avLst/>
              <a:gdLst/>
              <a:ahLst/>
              <a:cxnLst/>
              <a:rect l="l" t="t" r="r" b="b"/>
              <a:pathLst>
                <a:path w="29309" h="4918" extrusionOk="0">
                  <a:moveTo>
                    <a:pt x="27544" y="725"/>
                  </a:moveTo>
                  <a:cubicBezTo>
                    <a:pt x="27680" y="1042"/>
                    <a:pt x="27838" y="1313"/>
                    <a:pt x="28042" y="1585"/>
                  </a:cubicBezTo>
                  <a:cubicBezTo>
                    <a:pt x="28065" y="1630"/>
                    <a:pt x="28087" y="1630"/>
                    <a:pt x="28110" y="1653"/>
                  </a:cubicBezTo>
                  <a:cubicBezTo>
                    <a:pt x="27635" y="1721"/>
                    <a:pt x="27137" y="1766"/>
                    <a:pt x="26661" y="1811"/>
                  </a:cubicBezTo>
                  <a:cubicBezTo>
                    <a:pt x="26594" y="1607"/>
                    <a:pt x="26526" y="1381"/>
                    <a:pt x="26435" y="1177"/>
                  </a:cubicBezTo>
                  <a:cubicBezTo>
                    <a:pt x="26390" y="1064"/>
                    <a:pt x="26345" y="929"/>
                    <a:pt x="26299" y="838"/>
                  </a:cubicBezTo>
                  <a:cubicBezTo>
                    <a:pt x="26707" y="793"/>
                    <a:pt x="27114" y="747"/>
                    <a:pt x="27544" y="725"/>
                  </a:cubicBezTo>
                  <a:close/>
                  <a:moveTo>
                    <a:pt x="25915" y="861"/>
                  </a:moveTo>
                  <a:cubicBezTo>
                    <a:pt x="25960" y="1223"/>
                    <a:pt x="26231" y="1562"/>
                    <a:pt x="26412" y="1856"/>
                  </a:cubicBezTo>
                  <a:cubicBezTo>
                    <a:pt x="26050" y="1879"/>
                    <a:pt x="25688" y="1924"/>
                    <a:pt x="25304" y="1970"/>
                  </a:cubicBezTo>
                  <a:cubicBezTo>
                    <a:pt x="25326" y="1630"/>
                    <a:pt x="25304" y="1223"/>
                    <a:pt x="25100" y="929"/>
                  </a:cubicBezTo>
                  <a:cubicBezTo>
                    <a:pt x="25371" y="906"/>
                    <a:pt x="25643" y="883"/>
                    <a:pt x="25915" y="861"/>
                  </a:cubicBezTo>
                  <a:close/>
                  <a:moveTo>
                    <a:pt x="24760" y="974"/>
                  </a:moveTo>
                  <a:cubicBezTo>
                    <a:pt x="24783" y="1132"/>
                    <a:pt x="24873" y="1291"/>
                    <a:pt x="24919" y="1449"/>
                  </a:cubicBezTo>
                  <a:cubicBezTo>
                    <a:pt x="24987" y="1630"/>
                    <a:pt x="25032" y="1811"/>
                    <a:pt x="25055" y="1992"/>
                  </a:cubicBezTo>
                  <a:cubicBezTo>
                    <a:pt x="24625" y="2037"/>
                    <a:pt x="24217" y="2083"/>
                    <a:pt x="23810" y="2128"/>
                  </a:cubicBezTo>
                  <a:cubicBezTo>
                    <a:pt x="23765" y="1789"/>
                    <a:pt x="23719" y="1426"/>
                    <a:pt x="23606" y="1087"/>
                  </a:cubicBezTo>
                  <a:cubicBezTo>
                    <a:pt x="23991" y="1042"/>
                    <a:pt x="24376" y="996"/>
                    <a:pt x="24760" y="974"/>
                  </a:cubicBezTo>
                  <a:close/>
                  <a:moveTo>
                    <a:pt x="23199" y="1110"/>
                  </a:moveTo>
                  <a:cubicBezTo>
                    <a:pt x="23244" y="1472"/>
                    <a:pt x="23335" y="1856"/>
                    <a:pt x="23448" y="2173"/>
                  </a:cubicBezTo>
                  <a:cubicBezTo>
                    <a:pt x="23086" y="2219"/>
                    <a:pt x="22723" y="2264"/>
                    <a:pt x="22361" y="2286"/>
                  </a:cubicBezTo>
                  <a:cubicBezTo>
                    <a:pt x="22339" y="1924"/>
                    <a:pt x="22248" y="1540"/>
                    <a:pt x="22090" y="1223"/>
                  </a:cubicBezTo>
                  <a:cubicBezTo>
                    <a:pt x="22452" y="1177"/>
                    <a:pt x="22814" y="1155"/>
                    <a:pt x="23199" y="1110"/>
                  </a:cubicBezTo>
                  <a:close/>
                  <a:moveTo>
                    <a:pt x="21660" y="1270"/>
                  </a:moveTo>
                  <a:lnTo>
                    <a:pt x="21660" y="1270"/>
                  </a:lnTo>
                  <a:cubicBezTo>
                    <a:pt x="21773" y="1631"/>
                    <a:pt x="21909" y="1970"/>
                    <a:pt x="21999" y="2332"/>
                  </a:cubicBezTo>
                  <a:cubicBezTo>
                    <a:pt x="21592" y="2377"/>
                    <a:pt x="21207" y="2422"/>
                    <a:pt x="20822" y="2467"/>
                  </a:cubicBezTo>
                  <a:cubicBezTo>
                    <a:pt x="20913" y="2105"/>
                    <a:pt x="20936" y="1698"/>
                    <a:pt x="20800" y="1359"/>
                  </a:cubicBezTo>
                  <a:cubicBezTo>
                    <a:pt x="21087" y="1314"/>
                    <a:pt x="21373" y="1292"/>
                    <a:pt x="21660" y="1270"/>
                  </a:cubicBezTo>
                  <a:close/>
                  <a:moveTo>
                    <a:pt x="20460" y="1381"/>
                  </a:moveTo>
                  <a:cubicBezTo>
                    <a:pt x="20528" y="1743"/>
                    <a:pt x="20596" y="2083"/>
                    <a:pt x="20573" y="2445"/>
                  </a:cubicBezTo>
                  <a:cubicBezTo>
                    <a:pt x="20573" y="2467"/>
                    <a:pt x="20573" y="2467"/>
                    <a:pt x="20573" y="2490"/>
                  </a:cubicBezTo>
                  <a:cubicBezTo>
                    <a:pt x="20143" y="2535"/>
                    <a:pt x="19713" y="2581"/>
                    <a:pt x="19283" y="2626"/>
                  </a:cubicBezTo>
                  <a:cubicBezTo>
                    <a:pt x="19261" y="2264"/>
                    <a:pt x="19283" y="1879"/>
                    <a:pt x="19170" y="1517"/>
                  </a:cubicBezTo>
                  <a:cubicBezTo>
                    <a:pt x="19600" y="1472"/>
                    <a:pt x="20030" y="1426"/>
                    <a:pt x="20460" y="1381"/>
                  </a:cubicBezTo>
                  <a:close/>
                  <a:moveTo>
                    <a:pt x="18763" y="1562"/>
                  </a:moveTo>
                  <a:cubicBezTo>
                    <a:pt x="18763" y="1924"/>
                    <a:pt x="18853" y="2309"/>
                    <a:pt x="18921" y="2671"/>
                  </a:cubicBezTo>
                  <a:cubicBezTo>
                    <a:pt x="17993" y="2762"/>
                    <a:pt x="17043" y="2875"/>
                    <a:pt x="16092" y="2965"/>
                  </a:cubicBezTo>
                  <a:cubicBezTo>
                    <a:pt x="16160" y="2603"/>
                    <a:pt x="16160" y="2196"/>
                    <a:pt x="16002" y="1856"/>
                  </a:cubicBezTo>
                  <a:cubicBezTo>
                    <a:pt x="16341" y="1811"/>
                    <a:pt x="16681" y="1789"/>
                    <a:pt x="16998" y="1743"/>
                  </a:cubicBezTo>
                  <a:cubicBezTo>
                    <a:pt x="17043" y="2015"/>
                    <a:pt x="17111" y="2286"/>
                    <a:pt x="17111" y="2581"/>
                  </a:cubicBezTo>
                  <a:cubicBezTo>
                    <a:pt x="17111" y="2671"/>
                    <a:pt x="17192" y="2724"/>
                    <a:pt x="17265" y="2724"/>
                  </a:cubicBezTo>
                  <a:cubicBezTo>
                    <a:pt x="17321" y="2724"/>
                    <a:pt x="17373" y="2694"/>
                    <a:pt x="17382" y="2626"/>
                  </a:cubicBezTo>
                  <a:cubicBezTo>
                    <a:pt x="17428" y="2309"/>
                    <a:pt x="17450" y="1992"/>
                    <a:pt x="17382" y="1698"/>
                  </a:cubicBezTo>
                  <a:cubicBezTo>
                    <a:pt x="17835" y="1653"/>
                    <a:pt x="18288" y="1607"/>
                    <a:pt x="18763" y="1562"/>
                  </a:cubicBezTo>
                  <a:close/>
                  <a:moveTo>
                    <a:pt x="15685" y="1902"/>
                  </a:moveTo>
                  <a:cubicBezTo>
                    <a:pt x="15775" y="2286"/>
                    <a:pt x="15821" y="2626"/>
                    <a:pt x="15798" y="3011"/>
                  </a:cubicBezTo>
                  <a:cubicBezTo>
                    <a:pt x="15300" y="3056"/>
                    <a:pt x="14802" y="3124"/>
                    <a:pt x="14327" y="3169"/>
                  </a:cubicBezTo>
                  <a:cubicBezTo>
                    <a:pt x="14327" y="2807"/>
                    <a:pt x="14350" y="2467"/>
                    <a:pt x="14282" y="2128"/>
                  </a:cubicBezTo>
                  <a:cubicBezTo>
                    <a:pt x="14282" y="2105"/>
                    <a:pt x="14282" y="2083"/>
                    <a:pt x="14282" y="2060"/>
                  </a:cubicBezTo>
                  <a:cubicBezTo>
                    <a:pt x="14734" y="2015"/>
                    <a:pt x="15210" y="1947"/>
                    <a:pt x="15685" y="1902"/>
                  </a:cubicBezTo>
                  <a:close/>
                  <a:moveTo>
                    <a:pt x="14010" y="2105"/>
                  </a:moveTo>
                  <a:lnTo>
                    <a:pt x="14010" y="2105"/>
                  </a:lnTo>
                  <a:cubicBezTo>
                    <a:pt x="13988" y="2128"/>
                    <a:pt x="13988" y="2128"/>
                    <a:pt x="13988" y="2151"/>
                  </a:cubicBezTo>
                  <a:cubicBezTo>
                    <a:pt x="13965" y="2513"/>
                    <a:pt x="13988" y="2852"/>
                    <a:pt x="14033" y="3214"/>
                  </a:cubicBezTo>
                  <a:cubicBezTo>
                    <a:pt x="13512" y="3260"/>
                    <a:pt x="12992" y="3328"/>
                    <a:pt x="12494" y="3373"/>
                  </a:cubicBezTo>
                  <a:cubicBezTo>
                    <a:pt x="12516" y="3101"/>
                    <a:pt x="12562" y="2807"/>
                    <a:pt x="12449" y="2535"/>
                  </a:cubicBezTo>
                  <a:cubicBezTo>
                    <a:pt x="12426" y="2467"/>
                    <a:pt x="12369" y="2434"/>
                    <a:pt x="12310" y="2434"/>
                  </a:cubicBezTo>
                  <a:cubicBezTo>
                    <a:pt x="12251" y="2434"/>
                    <a:pt x="12188" y="2467"/>
                    <a:pt x="12154" y="2535"/>
                  </a:cubicBezTo>
                  <a:cubicBezTo>
                    <a:pt x="12041" y="2830"/>
                    <a:pt x="12086" y="3124"/>
                    <a:pt x="12132" y="3418"/>
                  </a:cubicBezTo>
                  <a:cubicBezTo>
                    <a:pt x="11656" y="3463"/>
                    <a:pt x="11204" y="3531"/>
                    <a:pt x="10751" y="3576"/>
                  </a:cubicBezTo>
                  <a:cubicBezTo>
                    <a:pt x="10706" y="3237"/>
                    <a:pt x="10683" y="2852"/>
                    <a:pt x="10593" y="2513"/>
                  </a:cubicBezTo>
                  <a:cubicBezTo>
                    <a:pt x="11724" y="2377"/>
                    <a:pt x="12879" y="2241"/>
                    <a:pt x="14010" y="2105"/>
                  </a:cubicBezTo>
                  <a:close/>
                  <a:moveTo>
                    <a:pt x="10366" y="2535"/>
                  </a:moveTo>
                  <a:cubicBezTo>
                    <a:pt x="10366" y="2897"/>
                    <a:pt x="10434" y="3260"/>
                    <a:pt x="10480" y="3599"/>
                  </a:cubicBezTo>
                  <a:cubicBezTo>
                    <a:pt x="10072" y="3644"/>
                    <a:pt x="9665" y="3690"/>
                    <a:pt x="9257" y="3735"/>
                  </a:cubicBezTo>
                  <a:cubicBezTo>
                    <a:pt x="9257" y="3395"/>
                    <a:pt x="9280" y="3033"/>
                    <a:pt x="9212" y="2694"/>
                  </a:cubicBezTo>
                  <a:cubicBezTo>
                    <a:pt x="9597" y="2649"/>
                    <a:pt x="9982" y="2581"/>
                    <a:pt x="10366" y="2535"/>
                  </a:cubicBezTo>
                  <a:close/>
                  <a:moveTo>
                    <a:pt x="8873" y="2716"/>
                  </a:moveTo>
                  <a:lnTo>
                    <a:pt x="8873" y="2716"/>
                  </a:lnTo>
                  <a:cubicBezTo>
                    <a:pt x="8805" y="3079"/>
                    <a:pt x="8827" y="3418"/>
                    <a:pt x="8850" y="3780"/>
                  </a:cubicBezTo>
                  <a:cubicBezTo>
                    <a:pt x="8399" y="3825"/>
                    <a:pt x="7970" y="3870"/>
                    <a:pt x="7518" y="3916"/>
                  </a:cubicBezTo>
                  <a:lnTo>
                    <a:pt x="7518" y="3916"/>
                  </a:lnTo>
                  <a:cubicBezTo>
                    <a:pt x="7525" y="3915"/>
                    <a:pt x="7537" y="3910"/>
                    <a:pt x="7537" y="3893"/>
                  </a:cubicBezTo>
                  <a:cubicBezTo>
                    <a:pt x="7605" y="3576"/>
                    <a:pt x="7741" y="3214"/>
                    <a:pt x="7741" y="2852"/>
                  </a:cubicBezTo>
                  <a:cubicBezTo>
                    <a:pt x="8126" y="2830"/>
                    <a:pt x="8488" y="2762"/>
                    <a:pt x="8873" y="2716"/>
                  </a:cubicBezTo>
                  <a:close/>
                  <a:moveTo>
                    <a:pt x="7356" y="2897"/>
                  </a:moveTo>
                  <a:lnTo>
                    <a:pt x="7356" y="2897"/>
                  </a:lnTo>
                  <a:cubicBezTo>
                    <a:pt x="7266" y="3214"/>
                    <a:pt x="7288" y="3554"/>
                    <a:pt x="7266" y="3871"/>
                  </a:cubicBezTo>
                  <a:cubicBezTo>
                    <a:pt x="7266" y="3893"/>
                    <a:pt x="7266" y="3916"/>
                    <a:pt x="7288" y="3939"/>
                  </a:cubicBezTo>
                  <a:cubicBezTo>
                    <a:pt x="7198" y="3939"/>
                    <a:pt x="7107" y="3961"/>
                    <a:pt x="7017" y="3961"/>
                  </a:cubicBezTo>
                  <a:cubicBezTo>
                    <a:pt x="6609" y="4006"/>
                    <a:pt x="6202" y="4029"/>
                    <a:pt x="5795" y="4052"/>
                  </a:cubicBezTo>
                  <a:cubicBezTo>
                    <a:pt x="5795" y="3984"/>
                    <a:pt x="5795" y="3939"/>
                    <a:pt x="5795" y="3871"/>
                  </a:cubicBezTo>
                  <a:cubicBezTo>
                    <a:pt x="5840" y="3667"/>
                    <a:pt x="5908" y="3486"/>
                    <a:pt x="5931" y="3282"/>
                  </a:cubicBezTo>
                  <a:cubicBezTo>
                    <a:pt x="5931" y="3188"/>
                    <a:pt x="5851" y="3134"/>
                    <a:pt x="5772" y="3134"/>
                  </a:cubicBezTo>
                  <a:cubicBezTo>
                    <a:pt x="5718" y="3134"/>
                    <a:pt x="5664" y="3159"/>
                    <a:pt x="5636" y="3214"/>
                  </a:cubicBezTo>
                  <a:cubicBezTo>
                    <a:pt x="5478" y="3463"/>
                    <a:pt x="5455" y="3780"/>
                    <a:pt x="5478" y="4074"/>
                  </a:cubicBezTo>
                  <a:cubicBezTo>
                    <a:pt x="5025" y="4120"/>
                    <a:pt x="4550" y="4142"/>
                    <a:pt x="4097" y="4165"/>
                  </a:cubicBezTo>
                  <a:cubicBezTo>
                    <a:pt x="4120" y="3916"/>
                    <a:pt x="4165" y="3644"/>
                    <a:pt x="4075" y="3395"/>
                  </a:cubicBezTo>
                  <a:cubicBezTo>
                    <a:pt x="4052" y="3339"/>
                    <a:pt x="4001" y="3311"/>
                    <a:pt x="3953" y="3311"/>
                  </a:cubicBezTo>
                  <a:cubicBezTo>
                    <a:pt x="3905" y="3311"/>
                    <a:pt x="3860" y="3339"/>
                    <a:pt x="3848" y="3395"/>
                  </a:cubicBezTo>
                  <a:cubicBezTo>
                    <a:pt x="3758" y="3644"/>
                    <a:pt x="3803" y="3939"/>
                    <a:pt x="3826" y="4188"/>
                  </a:cubicBezTo>
                  <a:cubicBezTo>
                    <a:pt x="3284" y="4233"/>
                    <a:pt x="2743" y="4278"/>
                    <a:pt x="2201" y="4323"/>
                  </a:cubicBezTo>
                  <a:lnTo>
                    <a:pt x="2201" y="4323"/>
                  </a:lnTo>
                  <a:cubicBezTo>
                    <a:pt x="2219" y="4320"/>
                    <a:pt x="2219" y="4299"/>
                    <a:pt x="2219" y="4278"/>
                  </a:cubicBezTo>
                  <a:cubicBezTo>
                    <a:pt x="2242" y="4120"/>
                    <a:pt x="2242" y="3961"/>
                    <a:pt x="2242" y="3803"/>
                  </a:cubicBezTo>
                  <a:cubicBezTo>
                    <a:pt x="2264" y="3667"/>
                    <a:pt x="2264" y="3531"/>
                    <a:pt x="2196" y="3395"/>
                  </a:cubicBezTo>
                  <a:cubicBezTo>
                    <a:pt x="3916" y="3260"/>
                    <a:pt x="5636" y="3101"/>
                    <a:pt x="7356" y="2897"/>
                  </a:cubicBezTo>
                  <a:close/>
                  <a:moveTo>
                    <a:pt x="2038" y="3418"/>
                  </a:moveTo>
                  <a:lnTo>
                    <a:pt x="2038" y="3418"/>
                  </a:lnTo>
                  <a:cubicBezTo>
                    <a:pt x="1970" y="3531"/>
                    <a:pt x="1970" y="3667"/>
                    <a:pt x="1993" y="3803"/>
                  </a:cubicBezTo>
                  <a:cubicBezTo>
                    <a:pt x="1993" y="3961"/>
                    <a:pt x="2015" y="4120"/>
                    <a:pt x="2015" y="4278"/>
                  </a:cubicBezTo>
                  <a:cubicBezTo>
                    <a:pt x="2015" y="4301"/>
                    <a:pt x="2038" y="4323"/>
                    <a:pt x="2038" y="4346"/>
                  </a:cubicBezTo>
                  <a:cubicBezTo>
                    <a:pt x="1608" y="4391"/>
                    <a:pt x="1178" y="4459"/>
                    <a:pt x="770" y="4527"/>
                  </a:cubicBezTo>
                  <a:cubicBezTo>
                    <a:pt x="816" y="4346"/>
                    <a:pt x="861" y="4165"/>
                    <a:pt x="884" y="3961"/>
                  </a:cubicBezTo>
                  <a:cubicBezTo>
                    <a:pt x="929" y="3803"/>
                    <a:pt x="951" y="3644"/>
                    <a:pt x="974" y="3486"/>
                  </a:cubicBezTo>
                  <a:cubicBezTo>
                    <a:pt x="1314" y="3463"/>
                    <a:pt x="1676" y="3441"/>
                    <a:pt x="2038" y="3418"/>
                  </a:cubicBezTo>
                  <a:close/>
                  <a:moveTo>
                    <a:pt x="27549" y="0"/>
                  </a:moveTo>
                  <a:cubicBezTo>
                    <a:pt x="27434" y="0"/>
                    <a:pt x="27311" y="95"/>
                    <a:pt x="27340" y="227"/>
                  </a:cubicBezTo>
                  <a:cubicBezTo>
                    <a:pt x="23946" y="408"/>
                    <a:pt x="20528" y="883"/>
                    <a:pt x="17133" y="1291"/>
                  </a:cubicBezTo>
                  <a:cubicBezTo>
                    <a:pt x="17111" y="1291"/>
                    <a:pt x="17065" y="1291"/>
                    <a:pt x="17043" y="1313"/>
                  </a:cubicBezTo>
                  <a:cubicBezTo>
                    <a:pt x="15979" y="1449"/>
                    <a:pt x="14893" y="1562"/>
                    <a:pt x="13806" y="1675"/>
                  </a:cubicBezTo>
                  <a:cubicBezTo>
                    <a:pt x="9529" y="2083"/>
                    <a:pt x="5184" y="2467"/>
                    <a:pt x="906" y="3124"/>
                  </a:cubicBezTo>
                  <a:cubicBezTo>
                    <a:pt x="854" y="3072"/>
                    <a:pt x="779" y="3044"/>
                    <a:pt x="706" y="3044"/>
                  </a:cubicBezTo>
                  <a:cubicBezTo>
                    <a:pt x="619" y="3044"/>
                    <a:pt x="536" y="3083"/>
                    <a:pt x="499" y="3169"/>
                  </a:cubicBezTo>
                  <a:cubicBezTo>
                    <a:pt x="499" y="3169"/>
                    <a:pt x="499" y="3192"/>
                    <a:pt x="499" y="3192"/>
                  </a:cubicBezTo>
                  <a:cubicBezTo>
                    <a:pt x="386" y="3237"/>
                    <a:pt x="363" y="3350"/>
                    <a:pt x="431" y="3441"/>
                  </a:cubicBezTo>
                  <a:cubicBezTo>
                    <a:pt x="386" y="3599"/>
                    <a:pt x="386" y="3735"/>
                    <a:pt x="386" y="3893"/>
                  </a:cubicBezTo>
                  <a:cubicBezTo>
                    <a:pt x="363" y="4120"/>
                    <a:pt x="363" y="4369"/>
                    <a:pt x="363" y="4595"/>
                  </a:cubicBezTo>
                  <a:cubicBezTo>
                    <a:pt x="273" y="4618"/>
                    <a:pt x="182" y="4640"/>
                    <a:pt x="91" y="4663"/>
                  </a:cubicBezTo>
                  <a:cubicBezTo>
                    <a:pt x="1" y="4685"/>
                    <a:pt x="24" y="4799"/>
                    <a:pt x="114" y="4821"/>
                  </a:cubicBezTo>
                  <a:cubicBezTo>
                    <a:pt x="227" y="4844"/>
                    <a:pt x="340" y="4844"/>
                    <a:pt x="454" y="4844"/>
                  </a:cubicBezTo>
                  <a:cubicBezTo>
                    <a:pt x="480" y="4870"/>
                    <a:pt x="514" y="4881"/>
                    <a:pt x="547" y="4881"/>
                  </a:cubicBezTo>
                  <a:cubicBezTo>
                    <a:pt x="571" y="4881"/>
                    <a:pt x="593" y="4876"/>
                    <a:pt x="612" y="4866"/>
                  </a:cubicBezTo>
                  <a:cubicBezTo>
                    <a:pt x="1046" y="4902"/>
                    <a:pt x="1483" y="4918"/>
                    <a:pt x="1922" y="4918"/>
                  </a:cubicBezTo>
                  <a:cubicBezTo>
                    <a:pt x="3154" y="4918"/>
                    <a:pt x="4401" y="4796"/>
                    <a:pt x="5636" y="4663"/>
                  </a:cubicBezTo>
                  <a:lnTo>
                    <a:pt x="5704" y="4663"/>
                  </a:lnTo>
                  <a:cubicBezTo>
                    <a:pt x="6247" y="4595"/>
                    <a:pt x="6768" y="4550"/>
                    <a:pt x="7288" y="4504"/>
                  </a:cubicBezTo>
                  <a:cubicBezTo>
                    <a:pt x="9687" y="4278"/>
                    <a:pt x="12086" y="4006"/>
                    <a:pt x="14463" y="3758"/>
                  </a:cubicBezTo>
                  <a:cubicBezTo>
                    <a:pt x="19329" y="3192"/>
                    <a:pt x="24172" y="2558"/>
                    <a:pt x="29015" y="2015"/>
                  </a:cubicBezTo>
                  <a:cubicBezTo>
                    <a:pt x="29295" y="1972"/>
                    <a:pt x="29309" y="1559"/>
                    <a:pt x="29055" y="1559"/>
                  </a:cubicBezTo>
                  <a:cubicBezTo>
                    <a:pt x="29042" y="1559"/>
                    <a:pt x="29029" y="1560"/>
                    <a:pt x="29015" y="1562"/>
                  </a:cubicBezTo>
                  <a:cubicBezTo>
                    <a:pt x="28857" y="1562"/>
                    <a:pt x="28698" y="1585"/>
                    <a:pt x="28563" y="1607"/>
                  </a:cubicBezTo>
                  <a:cubicBezTo>
                    <a:pt x="28653" y="1494"/>
                    <a:pt x="28676" y="1336"/>
                    <a:pt x="28517" y="1200"/>
                  </a:cubicBezTo>
                  <a:cubicBezTo>
                    <a:pt x="28200" y="883"/>
                    <a:pt x="27929" y="521"/>
                    <a:pt x="27702" y="91"/>
                  </a:cubicBezTo>
                  <a:cubicBezTo>
                    <a:pt x="27671" y="28"/>
                    <a:pt x="27611" y="0"/>
                    <a:pt x="27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925;p33"/>
            <p:cNvSpPr/>
            <p:nvPr/>
          </p:nvSpPr>
          <p:spPr>
            <a:xfrm>
              <a:off x="1843066" y="4188287"/>
              <a:ext cx="112467" cy="101579"/>
            </a:xfrm>
            <a:custGeom>
              <a:avLst/>
              <a:gdLst/>
              <a:ahLst/>
              <a:cxnLst/>
              <a:rect l="l" t="t" r="r" b="b"/>
              <a:pathLst>
                <a:path w="7334" h="6624" extrusionOk="0">
                  <a:moveTo>
                    <a:pt x="4686" y="567"/>
                  </a:moveTo>
                  <a:cubicBezTo>
                    <a:pt x="4799" y="748"/>
                    <a:pt x="4889" y="906"/>
                    <a:pt x="4957" y="1087"/>
                  </a:cubicBezTo>
                  <a:cubicBezTo>
                    <a:pt x="4572" y="1110"/>
                    <a:pt x="4188" y="1178"/>
                    <a:pt x="3780" y="1245"/>
                  </a:cubicBezTo>
                  <a:cubicBezTo>
                    <a:pt x="3712" y="1110"/>
                    <a:pt x="3645" y="951"/>
                    <a:pt x="3577" y="815"/>
                  </a:cubicBezTo>
                  <a:cubicBezTo>
                    <a:pt x="3961" y="748"/>
                    <a:pt x="4323" y="657"/>
                    <a:pt x="4686" y="567"/>
                  </a:cubicBezTo>
                  <a:close/>
                  <a:moveTo>
                    <a:pt x="3350" y="838"/>
                  </a:moveTo>
                  <a:cubicBezTo>
                    <a:pt x="3418" y="997"/>
                    <a:pt x="3463" y="1155"/>
                    <a:pt x="3531" y="1313"/>
                  </a:cubicBezTo>
                  <a:cubicBezTo>
                    <a:pt x="3328" y="1359"/>
                    <a:pt x="3124" y="1404"/>
                    <a:pt x="2898" y="1449"/>
                  </a:cubicBezTo>
                  <a:cubicBezTo>
                    <a:pt x="2852" y="1268"/>
                    <a:pt x="2785" y="1110"/>
                    <a:pt x="2739" y="929"/>
                  </a:cubicBezTo>
                  <a:cubicBezTo>
                    <a:pt x="2943" y="906"/>
                    <a:pt x="3147" y="883"/>
                    <a:pt x="3350" y="838"/>
                  </a:cubicBezTo>
                  <a:close/>
                  <a:moveTo>
                    <a:pt x="2445" y="974"/>
                  </a:moveTo>
                  <a:cubicBezTo>
                    <a:pt x="2490" y="1155"/>
                    <a:pt x="2558" y="1336"/>
                    <a:pt x="2603" y="1517"/>
                  </a:cubicBezTo>
                  <a:cubicBezTo>
                    <a:pt x="2219" y="1608"/>
                    <a:pt x="1857" y="1698"/>
                    <a:pt x="1472" y="1811"/>
                  </a:cubicBezTo>
                  <a:cubicBezTo>
                    <a:pt x="1404" y="1562"/>
                    <a:pt x="1336" y="1336"/>
                    <a:pt x="1268" y="1087"/>
                  </a:cubicBezTo>
                  <a:cubicBezTo>
                    <a:pt x="1653" y="1042"/>
                    <a:pt x="2060" y="1019"/>
                    <a:pt x="2445" y="974"/>
                  </a:cubicBezTo>
                  <a:close/>
                  <a:moveTo>
                    <a:pt x="1042" y="1087"/>
                  </a:moveTo>
                  <a:cubicBezTo>
                    <a:pt x="1087" y="1359"/>
                    <a:pt x="1132" y="1608"/>
                    <a:pt x="1200" y="1879"/>
                  </a:cubicBezTo>
                  <a:cubicBezTo>
                    <a:pt x="1019" y="1924"/>
                    <a:pt x="861" y="1947"/>
                    <a:pt x="680" y="1992"/>
                  </a:cubicBezTo>
                  <a:cubicBezTo>
                    <a:pt x="567" y="1653"/>
                    <a:pt x="521" y="1359"/>
                    <a:pt x="634" y="1155"/>
                  </a:cubicBezTo>
                  <a:cubicBezTo>
                    <a:pt x="634" y="1132"/>
                    <a:pt x="634" y="1132"/>
                    <a:pt x="634" y="1110"/>
                  </a:cubicBezTo>
                  <a:lnTo>
                    <a:pt x="657" y="1110"/>
                  </a:lnTo>
                  <a:cubicBezTo>
                    <a:pt x="793" y="1110"/>
                    <a:pt x="929" y="1110"/>
                    <a:pt x="1042" y="1087"/>
                  </a:cubicBezTo>
                  <a:close/>
                  <a:moveTo>
                    <a:pt x="5138" y="1404"/>
                  </a:moveTo>
                  <a:cubicBezTo>
                    <a:pt x="5184" y="1540"/>
                    <a:pt x="5229" y="1653"/>
                    <a:pt x="5297" y="1789"/>
                  </a:cubicBezTo>
                  <a:cubicBezTo>
                    <a:pt x="4912" y="1834"/>
                    <a:pt x="4527" y="1924"/>
                    <a:pt x="4142" y="2038"/>
                  </a:cubicBezTo>
                  <a:cubicBezTo>
                    <a:pt x="4097" y="1924"/>
                    <a:pt x="4052" y="1811"/>
                    <a:pt x="3984" y="1698"/>
                  </a:cubicBezTo>
                  <a:cubicBezTo>
                    <a:pt x="4369" y="1608"/>
                    <a:pt x="4754" y="1517"/>
                    <a:pt x="5138" y="1404"/>
                  </a:cubicBezTo>
                  <a:close/>
                  <a:moveTo>
                    <a:pt x="3690" y="1766"/>
                  </a:moveTo>
                  <a:cubicBezTo>
                    <a:pt x="3735" y="1879"/>
                    <a:pt x="3780" y="1992"/>
                    <a:pt x="3826" y="2128"/>
                  </a:cubicBezTo>
                  <a:cubicBezTo>
                    <a:pt x="3622" y="2173"/>
                    <a:pt x="3418" y="2241"/>
                    <a:pt x="3215" y="2309"/>
                  </a:cubicBezTo>
                  <a:cubicBezTo>
                    <a:pt x="3147" y="2173"/>
                    <a:pt x="3101" y="2015"/>
                    <a:pt x="3056" y="1857"/>
                  </a:cubicBezTo>
                  <a:cubicBezTo>
                    <a:pt x="3282" y="1834"/>
                    <a:pt x="3486" y="1789"/>
                    <a:pt x="3690" y="1766"/>
                  </a:cubicBezTo>
                  <a:close/>
                  <a:moveTo>
                    <a:pt x="2717" y="1924"/>
                  </a:moveTo>
                  <a:cubicBezTo>
                    <a:pt x="2762" y="2083"/>
                    <a:pt x="2807" y="2264"/>
                    <a:pt x="2852" y="2422"/>
                  </a:cubicBezTo>
                  <a:cubicBezTo>
                    <a:pt x="2513" y="2558"/>
                    <a:pt x="2151" y="2671"/>
                    <a:pt x="1811" y="2784"/>
                  </a:cubicBezTo>
                  <a:cubicBezTo>
                    <a:pt x="1721" y="2558"/>
                    <a:pt x="1653" y="2309"/>
                    <a:pt x="1562" y="2083"/>
                  </a:cubicBezTo>
                  <a:cubicBezTo>
                    <a:pt x="1947" y="2015"/>
                    <a:pt x="2332" y="1970"/>
                    <a:pt x="2717" y="1924"/>
                  </a:cubicBezTo>
                  <a:close/>
                  <a:moveTo>
                    <a:pt x="1246" y="2105"/>
                  </a:moveTo>
                  <a:cubicBezTo>
                    <a:pt x="1313" y="2377"/>
                    <a:pt x="1381" y="2649"/>
                    <a:pt x="1449" y="2920"/>
                  </a:cubicBezTo>
                  <a:cubicBezTo>
                    <a:pt x="1336" y="2965"/>
                    <a:pt x="1246" y="2988"/>
                    <a:pt x="1132" y="3033"/>
                  </a:cubicBezTo>
                  <a:cubicBezTo>
                    <a:pt x="997" y="2762"/>
                    <a:pt x="861" y="2468"/>
                    <a:pt x="748" y="2196"/>
                  </a:cubicBezTo>
                  <a:cubicBezTo>
                    <a:pt x="906" y="2151"/>
                    <a:pt x="1064" y="2128"/>
                    <a:pt x="1246" y="2105"/>
                  </a:cubicBezTo>
                  <a:close/>
                  <a:moveTo>
                    <a:pt x="5365" y="1992"/>
                  </a:moveTo>
                  <a:cubicBezTo>
                    <a:pt x="5478" y="2287"/>
                    <a:pt x="5591" y="2558"/>
                    <a:pt x="5704" y="2830"/>
                  </a:cubicBezTo>
                  <a:lnTo>
                    <a:pt x="5704" y="2852"/>
                  </a:lnTo>
                  <a:cubicBezTo>
                    <a:pt x="5704" y="2852"/>
                    <a:pt x="5704" y="2875"/>
                    <a:pt x="5704" y="2875"/>
                  </a:cubicBezTo>
                  <a:cubicBezTo>
                    <a:pt x="5365" y="2965"/>
                    <a:pt x="5025" y="3079"/>
                    <a:pt x="4663" y="3192"/>
                  </a:cubicBezTo>
                  <a:cubicBezTo>
                    <a:pt x="4550" y="2920"/>
                    <a:pt x="4437" y="2671"/>
                    <a:pt x="4323" y="2400"/>
                  </a:cubicBezTo>
                  <a:cubicBezTo>
                    <a:pt x="4686" y="2287"/>
                    <a:pt x="5025" y="2151"/>
                    <a:pt x="5365" y="1992"/>
                  </a:cubicBezTo>
                  <a:close/>
                  <a:moveTo>
                    <a:pt x="4007" y="2513"/>
                  </a:moveTo>
                  <a:cubicBezTo>
                    <a:pt x="4097" y="2784"/>
                    <a:pt x="4210" y="3056"/>
                    <a:pt x="4323" y="3305"/>
                  </a:cubicBezTo>
                  <a:cubicBezTo>
                    <a:pt x="4097" y="3373"/>
                    <a:pt x="3871" y="3463"/>
                    <a:pt x="3667" y="3531"/>
                  </a:cubicBezTo>
                  <a:cubicBezTo>
                    <a:pt x="3554" y="3260"/>
                    <a:pt x="3463" y="2988"/>
                    <a:pt x="3350" y="2694"/>
                  </a:cubicBezTo>
                  <a:cubicBezTo>
                    <a:pt x="3577" y="2649"/>
                    <a:pt x="3780" y="2581"/>
                    <a:pt x="4007" y="2513"/>
                  </a:cubicBezTo>
                  <a:close/>
                  <a:moveTo>
                    <a:pt x="2966" y="2807"/>
                  </a:moveTo>
                  <a:cubicBezTo>
                    <a:pt x="3056" y="3101"/>
                    <a:pt x="3169" y="3396"/>
                    <a:pt x="3260" y="3690"/>
                  </a:cubicBezTo>
                  <a:cubicBezTo>
                    <a:pt x="2943" y="3803"/>
                    <a:pt x="2626" y="3916"/>
                    <a:pt x="2309" y="4029"/>
                  </a:cubicBezTo>
                  <a:cubicBezTo>
                    <a:pt x="2173" y="3712"/>
                    <a:pt x="2038" y="3396"/>
                    <a:pt x="1925" y="3056"/>
                  </a:cubicBezTo>
                  <a:cubicBezTo>
                    <a:pt x="2264" y="2988"/>
                    <a:pt x="2626" y="2898"/>
                    <a:pt x="2966" y="2807"/>
                  </a:cubicBezTo>
                  <a:close/>
                  <a:moveTo>
                    <a:pt x="5795" y="3124"/>
                  </a:moveTo>
                  <a:cubicBezTo>
                    <a:pt x="5908" y="3396"/>
                    <a:pt x="5998" y="3690"/>
                    <a:pt x="6134" y="3961"/>
                  </a:cubicBezTo>
                  <a:cubicBezTo>
                    <a:pt x="5795" y="4007"/>
                    <a:pt x="5455" y="4074"/>
                    <a:pt x="5138" y="4188"/>
                  </a:cubicBezTo>
                  <a:cubicBezTo>
                    <a:pt x="5025" y="3961"/>
                    <a:pt x="4935" y="3735"/>
                    <a:pt x="4821" y="3509"/>
                  </a:cubicBezTo>
                  <a:cubicBezTo>
                    <a:pt x="5138" y="3396"/>
                    <a:pt x="5478" y="3260"/>
                    <a:pt x="5795" y="3124"/>
                  </a:cubicBezTo>
                  <a:close/>
                  <a:moveTo>
                    <a:pt x="1517" y="3147"/>
                  </a:moveTo>
                  <a:cubicBezTo>
                    <a:pt x="1630" y="3509"/>
                    <a:pt x="1743" y="3848"/>
                    <a:pt x="1902" y="4188"/>
                  </a:cubicBezTo>
                  <a:cubicBezTo>
                    <a:pt x="1811" y="4210"/>
                    <a:pt x="1743" y="4256"/>
                    <a:pt x="1653" y="4278"/>
                  </a:cubicBezTo>
                  <a:cubicBezTo>
                    <a:pt x="1562" y="4029"/>
                    <a:pt x="1472" y="3803"/>
                    <a:pt x="1381" y="3554"/>
                  </a:cubicBezTo>
                  <a:cubicBezTo>
                    <a:pt x="1359" y="3463"/>
                    <a:pt x="1291" y="3350"/>
                    <a:pt x="1223" y="3237"/>
                  </a:cubicBezTo>
                  <a:cubicBezTo>
                    <a:pt x="1336" y="3192"/>
                    <a:pt x="1427" y="3169"/>
                    <a:pt x="1517" y="3147"/>
                  </a:cubicBezTo>
                  <a:close/>
                  <a:moveTo>
                    <a:pt x="4459" y="3622"/>
                  </a:moveTo>
                  <a:cubicBezTo>
                    <a:pt x="4550" y="3848"/>
                    <a:pt x="4640" y="4097"/>
                    <a:pt x="4754" y="4323"/>
                  </a:cubicBezTo>
                  <a:cubicBezTo>
                    <a:pt x="4505" y="4391"/>
                    <a:pt x="4278" y="4482"/>
                    <a:pt x="4029" y="4572"/>
                  </a:cubicBezTo>
                  <a:cubicBezTo>
                    <a:pt x="3939" y="4323"/>
                    <a:pt x="3848" y="4097"/>
                    <a:pt x="3780" y="3848"/>
                  </a:cubicBezTo>
                  <a:cubicBezTo>
                    <a:pt x="4007" y="3780"/>
                    <a:pt x="4233" y="3712"/>
                    <a:pt x="4459" y="3622"/>
                  </a:cubicBezTo>
                  <a:close/>
                  <a:moveTo>
                    <a:pt x="3373" y="3984"/>
                  </a:moveTo>
                  <a:cubicBezTo>
                    <a:pt x="3463" y="4210"/>
                    <a:pt x="3554" y="4459"/>
                    <a:pt x="3667" y="4708"/>
                  </a:cubicBezTo>
                  <a:cubicBezTo>
                    <a:pt x="3350" y="4799"/>
                    <a:pt x="3056" y="4912"/>
                    <a:pt x="2739" y="5025"/>
                  </a:cubicBezTo>
                  <a:cubicBezTo>
                    <a:pt x="2626" y="4776"/>
                    <a:pt x="2513" y="4527"/>
                    <a:pt x="2400" y="4256"/>
                  </a:cubicBezTo>
                  <a:cubicBezTo>
                    <a:pt x="2739" y="4165"/>
                    <a:pt x="3056" y="4074"/>
                    <a:pt x="3373" y="3984"/>
                  </a:cubicBezTo>
                  <a:close/>
                  <a:moveTo>
                    <a:pt x="6270" y="4210"/>
                  </a:moveTo>
                  <a:cubicBezTo>
                    <a:pt x="6428" y="4459"/>
                    <a:pt x="6587" y="4708"/>
                    <a:pt x="6813" y="4889"/>
                  </a:cubicBezTo>
                  <a:cubicBezTo>
                    <a:pt x="6406" y="5025"/>
                    <a:pt x="6021" y="5138"/>
                    <a:pt x="5636" y="5251"/>
                  </a:cubicBezTo>
                  <a:cubicBezTo>
                    <a:pt x="5523" y="5048"/>
                    <a:pt x="5432" y="4821"/>
                    <a:pt x="5342" y="4618"/>
                  </a:cubicBezTo>
                  <a:cubicBezTo>
                    <a:pt x="5659" y="4504"/>
                    <a:pt x="5976" y="4369"/>
                    <a:pt x="6270" y="4210"/>
                  </a:cubicBezTo>
                  <a:close/>
                  <a:moveTo>
                    <a:pt x="1970" y="4391"/>
                  </a:moveTo>
                  <a:cubicBezTo>
                    <a:pt x="2083" y="4640"/>
                    <a:pt x="2219" y="4912"/>
                    <a:pt x="2332" y="5161"/>
                  </a:cubicBezTo>
                  <a:cubicBezTo>
                    <a:pt x="2309" y="5161"/>
                    <a:pt x="2264" y="5183"/>
                    <a:pt x="2241" y="5206"/>
                  </a:cubicBezTo>
                  <a:cubicBezTo>
                    <a:pt x="2196" y="5229"/>
                    <a:pt x="2128" y="5297"/>
                    <a:pt x="2060" y="5364"/>
                  </a:cubicBezTo>
                  <a:cubicBezTo>
                    <a:pt x="1947" y="5070"/>
                    <a:pt x="1834" y="4753"/>
                    <a:pt x="1721" y="4459"/>
                  </a:cubicBezTo>
                  <a:cubicBezTo>
                    <a:pt x="1811" y="4437"/>
                    <a:pt x="1902" y="4414"/>
                    <a:pt x="1970" y="4391"/>
                  </a:cubicBezTo>
                  <a:close/>
                  <a:moveTo>
                    <a:pt x="4980" y="4753"/>
                  </a:moveTo>
                  <a:cubicBezTo>
                    <a:pt x="5070" y="4957"/>
                    <a:pt x="5161" y="5161"/>
                    <a:pt x="5251" y="5342"/>
                  </a:cubicBezTo>
                  <a:cubicBezTo>
                    <a:pt x="4957" y="5432"/>
                    <a:pt x="4663" y="5500"/>
                    <a:pt x="4391" y="5568"/>
                  </a:cubicBezTo>
                  <a:cubicBezTo>
                    <a:pt x="4323" y="5387"/>
                    <a:pt x="4256" y="5183"/>
                    <a:pt x="4188" y="5002"/>
                  </a:cubicBezTo>
                  <a:cubicBezTo>
                    <a:pt x="4437" y="4934"/>
                    <a:pt x="4708" y="4844"/>
                    <a:pt x="4980" y="4753"/>
                  </a:cubicBezTo>
                  <a:close/>
                  <a:moveTo>
                    <a:pt x="3848" y="5116"/>
                  </a:moveTo>
                  <a:cubicBezTo>
                    <a:pt x="3939" y="5297"/>
                    <a:pt x="4007" y="5455"/>
                    <a:pt x="4097" y="5636"/>
                  </a:cubicBezTo>
                  <a:cubicBezTo>
                    <a:pt x="3780" y="5704"/>
                    <a:pt x="3486" y="5772"/>
                    <a:pt x="3169" y="5840"/>
                  </a:cubicBezTo>
                  <a:cubicBezTo>
                    <a:pt x="3079" y="5704"/>
                    <a:pt x="3011" y="5546"/>
                    <a:pt x="2943" y="5410"/>
                  </a:cubicBezTo>
                  <a:cubicBezTo>
                    <a:pt x="3237" y="5319"/>
                    <a:pt x="3554" y="5206"/>
                    <a:pt x="3848" y="5116"/>
                  </a:cubicBezTo>
                  <a:close/>
                  <a:moveTo>
                    <a:pt x="2536" y="5523"/>
                  </a:moveTo>
                  <a:cubicBezTo>
                    <a:pt x="2626" y="5659"/>
                    <a:pt x="2694" y="5795"/>
                    <a:pt x="2785" y="5930"/>
                  </a:cubicBezTo>
                  <a:cubicBezTo>
                    <a:pt x="2626" y="5953"/>
                    <a:pt x="2468" y="5998"/>
                    <a:pt x="2309" y="6021"/>
                  </a:cubicBezTo>
                  <a:cubicBezTo>
                    <a:pt x="2309" y="5998"/>
                    <a:pt x="2287" y="5976"/>
                    <a:pt x="2287" y="5930"/>
                  </a:cubicBezTo>
                  <a:cubicBezTo>
                    <a:pt x="2241" y="5795"/>
                    <a:pt x="2173" y="5659"/>
                    <a:pt x="2128" y="5523"/>
                  </a:cubicBezTo>
                  <a:close/>
                  <a:moveTo>
                    <a:pt x="4754" y="1"/>
                  </a:moveTo>
                  <a:cubicBezTo>
                    <a:pt x="3396" y="69"/>
                    <a:pt x="1925" y="363"/>
                    <a:pt x="589" y="702"/>
                  </a:cubicBezTo>
                  <a:cubicBezTo>
                    <a:pt x="453" y="748"/>
                    <a:pt x="431" y="883"/>
                    <a:pt x="453" y="974"/>
                  </a:cubicBezTo>
                  <a:cubicBezTo>
                    <a:pt x="431" y="997"/>
                    <a:pt x="431" y="997"/>
                    <a:pt x="408" y="1019"/>
                  </a:cubicBezTo>
                  <a:cubicBezTo>
                    <a:pt x="1" y="1585"/>
                    <a:pt x="363" y="2264"/>
                    <a:pt x="567" y="2852"/>
                  </a:cubicBezTo>
                  <a:cubicBezTo>
                    <a:pt x="589" y="2965"/>
                    <a:pt x="634" y="3079"/>
                    <a:pt x="680" y="3192"/>
                  </a:cubicBezTo>
                  <a:lnTo>
                    <a:pt x="657" y="3192"/>
                  </a:lnTo>
                  <a:cubicBezTo>
                    <a:pt x="551" y="3234"/>
                    <a:pt x="584" y="3375"/>
                    <a:pt x="681" y="3375"/>
                  </a:cubicBezTo>
                  <a:cubicBezTo>
                    <a:pt x="688" y="3375"/>
                    <a:pt x="695" y="3374"/>
                    <a:pt x="702" y="3373"/>
                  </a:cubicBezTo>
                  <a:lnTo>
                    <a:pt x="725" y="3373"/>
                  </a:lnTo>
                  <a:cubicBezTo>
                    <a:pt x="1042" y="4278"/>
                    <a:pt x="1381" y="5183"/>
                    <a:pt x="1721" y="6089"/>
                  </a:cubicBezTo>
                  <a:cubicBezTo>
                    <a:pt x="1778" y="6242"/>
                    <a:pt x="1884" y="6298"/>
                    <a:pt x="1998" y="6298"/>
                  </a:cubicBezTo>
                  <a:cubicBezTo>
                    <a:pt x="2018" y="6298"/>
                    <a:pt x="2039" y="6296"/>
                    <a:pt x="2060" y="6292"/>
                  </a:cubicBezTo>
                  <a:cubicBezTo>
                    <a:pt x="2083" y="6338"/>
                    <a:pt x="2151" y="6383"/>
                    <a:pt x="2219" y="6383"/>
                  </a:cubicBezTo>
                  <a:cubicBezTo>
                    <a:pt x="2490" y="6383"/>
                    <a:pt x="2785" y="6383"/>
                    <a:pt x="3056" y="6360"/>
                  </a:cubicBezTo>
                  <a:cubicBezTo>
                    <a:pt x="3101" y="6428"/>
                    <a:pt x="3147" y="6496"/>
                    <a:pt x="3215" y="6564"/>
                  </a:cubicBezTo>
                  <a:cubicBezTo>
                    <a:pt x="3242" y="6606"/>
                    <a:pt x="3283" y="6624"/>
                    <a:pt x="3323" y="6624"/>
                  </a:cubicBezTo>
                  <a:cubicBezTo>
                    <a:pt x="3414" y="6624"/>
                    <a:pt x="3504" y="6531"/>
                    <a:pt x="3441" y="6406"/>
                  </a:cubicBezTo>
                  <a:lnTo>
                    <a:pt x="3418" y="6315"/>
                  </a:lnTo>
                  <a:cubicBezTo>
                    <a:pt x="4618" y="6202"/>
                    <a:pt x="5817" y="5930"/>
                    <a:pt x="6971" y="5546"/>
                  </a:cubicBezTo>
                  <a:cubicBezTo>
                    <a:pt x="7243" y="5455"/>
                    <a:pt x="7266" y="5161"/>
                    <a:pt x="7130" y="4980"/>
                  </a:cubicBezTo>
                  <a:cubicBezTo>
                    <a:pt x="7243" y="4957"/>
                    <a:pt x="7334" y="4867"/>
                    <a:pt x="7266" y="4708"/>
                  </a:cubicBezTo>
                  <a:cubicBezTo>
                    <a:pt x="6881" y="3803"/>
                    <a:pt x="6406" y="2920"/>
                    <a:pt x="5998" y="2015"/>
                  </a:cubicBezTo>
                  <a:cubicBezTo>
                    <a:pt x="5885" y="1743"/>
                    <a:pt x="5749" y="1472"/>
                    <a:pt x="5591" y="1223"/>
                  </a:cubicBezTo>
                  <a:cubicBezTo>
                    <a:pt x="5636" y="1155"/>
                    <a:pt x="5591" y="1042"/>
                    <a:pt x="5478" y="1042"/>
                  </a:cubicBezTo>
                  <a:cubicBezTo>
                    <a:pt x="5319" y="838"/>
                    <a:pt x="5161" y="634"/>
                    <a:pt x="4980" y="453"/>
                  </a:cubicBezTo>
                  <a:cubicBezTo>
                    <a:pt x="5093" y="272"/>
                    <a:pt x="5002" y="1"/>
                    <a:pt x="477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926;p33"/>
            <p:cNvSpPr/>
            <p:nvPr/>
          </p:nvSpPr>
          <p:spPr>
            <a:xfrm>
              <a:off x="1839248" y="4288233"/>
              <a:ext cx="368" cy="15"/>
            </a:xfrm>
            <a:custGeom>
              <a:avLst/>
              <a:gdLst/>
              <a:ahLst/>
              <a:cxnLst/>
              <a:rect l="l" t="t" r="r" b="b"/>
              <a:pathLst>
                <a:path w="24" h="1" extrusionOk="0">
                  <a:moveTo>
                    <a:pt x="23" y="1"/>
                  </a:moveTo>
                  <a:lnTo>
                    <a:pt x="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927;p33"/>
            <p:cNvSpPr/>
            <p:nvPr/>
          </p:nvSpPr>
          <p:spPr>
            <a:xfrm>
              <a:off x="1756308" y="4203529"/>
              <a:ext cx="89909" cy="88222"/>
            </a:xfrm>
            <a:custGeom>
              <a:avLst/>
              <a:gdLst/>
              <a:ahLst/>
              <a:cxnLst/>
              <a:rect l="l" t="t" r="r" b="b"/>
              <a:pathLst>
                <a:path w="5863" h="5753" extrusionOk="0">
                  <a:moveTo>
                    <a:pt x="4324" y="455"/>
                  </a:moveTo>
                  <a:cubicBezTo>
                    <a:pt x="4346" y="772"/>
                    <a:pt x="4414" y="1089"/>
                    <a:pt x="4459" y="1383"/>
                  </a:cubicBezTo>
                  <a:cubicBezTo>
                    <a:pt x="4052" y="1451"/>
                    <a:pt x="3667" y="1541"/>
                    <a:pt x="3260" y="1632"/>
                  </a:cubicBezTo>
                  <a:cubicBezTo>
                    <a:pt x="3169" y="1338"/>
                    <a:pt x="3101" y="1066"/>
                    <a:pt x="2988" y="795"/>
                  </a:cubicBezTo>
                  <a:cubicBezTo>
                    <a:pt x="3441" y="727"/>
                    <a:pt x="3893" y="636"/>
                    <a:pt x="4301" y="455"/>
                  </a:cubicBezTo>
                  <a:close/>
                  <a:moveTo>
                    <a:pt x="2830" y="817"/>
                  </a:moveTo>
                  <a:cubicBezTo>
                    <a:pt x="2852" y="1111"/>
                    <a:pt x="2875" y="1406"/>
                    <a:pt x="2898" y="1700"/>
                  </a:cubicBezTo>
                  <a:cubicBezTo>
                    <a:pt x="2649" y="1768"/>
                    <a:pt x="2422" y="1836"/>
                    <a:pt x="2173" y="1881"/>
                  </a:cubicBezTo>
                  <a:cubicBezTo>
                    <a:pt x="2083" y="1564"/>
                    <a:pt x="2015" y="1247"/>
                    <a:pt x="1902" y="930"/>
                  </a:cubicBezTo>
                  <a:cubicBezTo>
                    <a:pt x="2015" y="908"/>
                    <a:pt x="2106" y="908"/>
                    <a:pt x="2219" y="885"/>
                  </a:cubicBezTo>
                  <a:cubicBezTo>
                    <a:pt x="2422" y="863"/>
                    <a:pt x="2626" y="840"/>
                    <a:pt x="2830" y="817"/>
                  </a:cubicBezTo>
                  <a:close/>
                  <a:moveTo>
                    <a:pt x="4527" y="1723"/>
                  </a:moveTo>
                  <a:cubicBezTo>
                    <a:pt x="4549" y="1896"/>
                    <a:pt x="4591" y="2070"/>
                    <a:pt x="4615" y="2243"/>
                  </a:cubicBezTo>
                  <a:lnTo>
                    <a:pt x="4595" y="2243"/>
                  </a:lnTo>
                  <a:cubicBezTo>
                    <a:pt x="4210" y="2311"/>
                    <a:pt x="3871" y="2424"/>
                    <a:pt x="3509" y="2537"/>
                  </a:cubicBezTo>
                  <a:cubicBezTo>
                    <a:pt x="3463" y="2356"/>
                    <a:pt x="3418" y="2175"/>
                    <a:pt x="3350" y="1994"/>
                  </a:cubicBezTo>
                  <a:cubicBezTo>
                    <a:pt x="3758" y="1904"/>
                    <a:pt x="4142" y="1813"/>
                    <a:pt x="4527" y="1723"/>
                  </a:cubicBezTo>
                  <a:close/>
                  <a:moveTo>
                    <a:pt x="2966" y="2062"/>
                  </a:moveTo>
                  <a:cubicBezTo>
                    <a:pt x="2988" y="2243"/>
                    <a:pt x="3033" y="2447"/>
                    <a:pt x="3079" y="2628"/>
                  </a:cubicBezTo>
                  <a:cubicBezTo>
                    <a:pt x="3056" y="2650"/>
                    <a:pt x="3056" y="2650"/>
                    <a:pt x="3033" y="2650"/>
                  </a:cubicBezTo>
                  <a:cubicBezTo>
                    <a:pt x="2807" y="2696"/>
                    <a:pt x="2603" y="2718"/>
                    <a:pt x="2400" y="2741"/>
                  </a:cubicBezTo>
                  <a:cubicBezTo>
                    <a:pt x="2332" y="2560"/>
                    <a:pt x="2287" y="2379"/>
                    <a:pt x="2241" y="2175"/>
                  </a:cubicBezTo>
                  <a:cubicBezTo>
                    <a:pt x="2490" y="2153"/>
                    <a:pt x="2717" y="2107"/>
                    <a:pt x="2966" y="2062"/>
                  </a:cubicBezTo>
                  <a:close/>
                  <a:moveTo>
                    <a:pt x="1743" y="953"/>
                  </a:moveTo>
                  <a:lnTo>
                    <a:pt x="1743" y="953"/>
                  </a:lnTo>
                  <a:cubicBezTo>
                    <a:pt x="1721" y="1293"/>
                    <a:pt x="1743" y="1632"/>
                    <a:pt x="1811" y="1971"/>
                  </a:cubicBezTo>
                  <a:cubicBezTo>
                    <a:pt x="1608" y="2039"/>
                    <a:pt x="1404" y="2085"/>
                    <a:pt x="1200" y="2130"/>
                  </a:cubicBezTo>
                  <a:cubicBezTo>
                    <a:pt x="1049" y="2173"/>
                    <a:pt x="1104" y="2380"/>
                    <a:pt x="1246" y="2380"/>
                  </a:cubicBezTo>
                  <a:cubicBezTo>
                    <a:pt x="1253" y="2380"/>
                    <a:pt x="1261" y="2380"/>
                    <a:pt x="1268" y="2379"/>
                  </a:cubicBezTo>
                  <a:cubicBezTo>
                    <a:pt x="1449" y="2334"/>
                    <a:pt x="1653" y="2288"/>
                    <a:pt x="1857" y="2266"/>
                  </a:cubicBezTo>
                  <a:cubicBezTo>
                    <a:pt x="1879" y="2447"/>
                    <a:pt x="1925" y="2628"/>
                    <a:pt x="1970" y="2809"/>
                  </a:cubicBezTo>
                  <a:cubicBezTo>
                    <a:pt x="1721" y="2809"/>
                    <a:pt x="1472" y="2832"/>
                    <a:pt x="1223" y="2832"/>
                  </a:cubicBezTo>
                  <a:cubicBezTo>
                    <a:pt x="1200" y="2832"/>
                    <a:pt x="1178" y="2854"/>
                    <a:pt x="1178" y="2854"/>
                  </a:cubicBezTo>
                  <a:cubicBezTo>
                    <a:pt x="997" y="2220"/>
                    <a:pt x="793" y="1587"/>
                    <a:pt x="521" y="998"/>
                  </a:cubicBezTo>
                  <a:lnTo>
                    <a:pt x="521" y="998"/>
                  </a:lnTo>
                  <a:cubicBezTo>
                    <a:pt x="655" y="1022"/>
                    <a:pt x="795" y="1032"/>
                    <a:pt x="937" y="1032"/>
                  </a:cubicBezTo>
                  <a:cubicBezTo>
                    <a:pt x="1203" y="1032"/>
                    <a:pt x="1478" y="997"/>
                    <a:pt x="1743" y="953"/>
                  </a:cubicBezTo>
                  <a:close/>
                  <a:moveTo>
                    <a:pt x="3147" y="2990"/>
                  </a:moveTo>
                  <a:cubicBezTo>
                    <a:pt x="3215" y="3262"/>
                    <a:pt x="3282" y="3533"/>
                    <a:pt x="3373" y="3805"/>
                  </a:cubicBezTo>
                  <a:cubicBezTo>
                    <a:pt x="3169" y="3827"/>
                    <a:pt x="2966" y="3827"/>
                    <a:pt x="2762" y="3850"/>
                  </a:cubicBezTo>
                  <a:cubicBezTo>
                    <a:pt x="2671" y="3601"/>
                    <a:pt x="2581" y="3329"/>
                    <a:pt x="2490" y="3058"/>
                  </a:cubicBezTo>
                  <a:cubicBezTo>
                    <a:pt x="2717" y="3058"/>
                    <a:pt x="2920" y="3035"/>
                    <a:pt x="3147" y="2990"/>
                  </a:cubicBezTo>
                  <a:close/>
                  <a:moveTo>
                    <a:pt x="2038" y="3103"/>
                  </a:moveTo>
                  <a:cubicBezTo>
                    <a:pt x="2128" y="3375"/>
                    <a:pt x="2219" y="3624"/>
                    <a:pt x="2332" y="3895"/>
                  </a:cubicBezTo>
                  <a:cubicBezTo>
                    <a:pt x="2015" y="3918"/>
                    <a:pt x="1698" y="3940"/>
                    <a:pt x="1404" y="3963"/>
                  </a:cubicBezTo>
                  <a:cubicBezTo>
                    <a:pt x="1359" y="3669"/>
                    <a:pt x="1291" y="3397"/>
                    <a:pt x="1223" y="3103"/>
                  </a:cubicBezTo>
                  <a:close/>
                  <a:moveTo>
                    <a:pt x="3463" y="4122"/>
                  </a:moveTo>
                  <a:cubicBezTo>
                    <a:pt x="3531" y="4416"/>
                    <a:pt x="3622" y="4687"/>
                    <a:pt x="3712" y="4982"/>
                  </a:cubicBezTo>
                  <a:cubicBezTo>
                    <a:pt x="3554" y="4982"/>
                    <a:pt x="3396" y="4982"/>
                    <a:pt x="3215" y="5004"/>
                  </a:cubicBezTo>
                  <a:cubicBezTo>
                    <a:pt x="3101" y="4710"/>
                    <a:pt x="2988" y="4438"/>
                    <a:pt x="2875" y="4144"/>
                  </a:cubicBezTo>
                  <a:cubicBezTo>
                    <a:pt x="3079" y="4144"/>
                    <a:pt x="3260" y="4122"/>
                    <a:pt x="3463" y="4122"/>
                  </a:cubicBezTo>
                  <a:close/>
                  <a:moveTo>
                    <a:pt x="4663" y="2492"/>
                  </a:moveTo>
                  <a:cubicBezTo>
                    <a:pt x="4708" y="2628"/>
                    <a:pt x="4731" y="2741"/>
                    <a:pt x="4754" y="2877"/>
                  </a:cubicBezTo>
                  <a:cubicBezTo>
                    <a:pt x="4912" y="3578"/>
                    <a:pt x="5048" y="4348"/>
                    <a:pt x="5319" y="5027"/>
                  </a:cubicBezTo>
                  <a:cubicBezTo>
                    <a:pt x="5297" y="5027"/>
                    <a:pt x="5297" y="5049"/>
                    <a:pt x="5274" y="5049"/>
                  </a:cubicBezTo>
                  <a:cubicBezTo>
                    <a:pt x="5229" y="4982"/>
                    <a:pt x="5161" y="4959"/>
                    <a:pt x="5070" y="4936"/>
                  </a:cubicBezTo>
                  <a:cubicBezTo>
                    <a:pt x="5036" y="4902"/>
                    <a:pt x="4991" y="4885"/>
                    <a:pt x="4946" y="4885"/>
                  </a:cubicBezTo>
                  <a:cubicBezTo>
                    <a:pt x="4901" y="4885"/>
                    <a:pt x="4855" y="4902"/>
                    <a:pt x="4821" y="4936"/>
                  </a:cubicBezTo>
                  <a:cubicBezTo>
                    <a:pt x="4595" y="4936"/>
                    <a:pt x="4346" y="4959"/>
                    <a:pt x="4120" y="4959"/>
                  </a:cubicBezTo>
                  <a:cubicBezTo>
                    <a:pt x="4029" y="4665"/>
                    <a:pt x="3961" y="4370"/>
                    <a:pt x="3893" y="4076"/>
                  </a:cubicBezTo>
                  <a:cubicBezTo>
                    <a:pt x="4097" y="4054"/>
                    <a:pt x="4301" y="4031"/>
                    <a:pt x="4505" y="4008"/>
                  </a:cubicBezTo>
                  <a:cubicBezTo>
                    <a:pt x="4618" y="3986"/>
                    <a:pt x="4572" y="3827"/>
                    <a:pt x="4482" y="3805"/>
                  </a:cubicBezTo>
                  <a:cubicBezTo>
                    <a:pt x="4331" y="3805"/>
                    <a:pt x="4180" y="3795"/>
                    <a:pt x="4029" y="3795"/>
                  </a:cubicBezTo>
                  <a:cubicBezTo>
                    <a:pt x="3954" y="3795"/>
                    <a:pt x="3878" y="3797"/>
                    <a:pt x="3803" y="3805"/>
                  </a:cubicBezTo>
                  <a:cubicBezTo>
                    <a:pt x="3735" y="3510"/>
                    <a:pt x="3667" y="3194"/>
                    <a:pt x="3599" y="2899"/>
                  </a:cubicBezTo>
                  <a:cubicBezTo>
                    <a:pt x="3984" y="2809"/>
                    <a:pt x="4346" y="2673"/>
                    <a:pt x="4663" y="2492"/>
                  </a:cubicBezTo>
                  <a:close/>
                  <a:moveTo>
                    <a:pt x="2422" y="4144"/>
                  </a:moveTo>
                  <a:cubicBezTo>
                    <a:pt x="2558" y="4461"/>
                    <a:pt x="2694" y="4755"/>
                    <a:pt x="2852" y="5027"/>
                  </a:cubicBezTo>
                  <a:cubicBezTo>
                    <a:pt x="2422" y="5049"/>
                    <a:pt x="1970" y="5027"/>
                    <a:pt x="1562" y="5185"/>
                  </a:cubicBezTo>
                  <a:cubicBezTo>
                    <a:pt x="1540" y="4846"/>
                    <a:pt x="1495" y="4506"/>
                    <a:pt x="1449" y="4167"/>
                  </a:cubicBezTo>
                  <a:cubicBezTo>
                    <a:pt x="1766" y="4167"/>
                    <a:pt x="2106" y="4167"/>
                    <a:pt x="2422" y="4144"/>
                  </a:cubicBezTo>
                  <a:close/>
                  <a:moveTo>
                    <a:pt x="4071" y="1"/>
                  </a:moveTo>
                  <a:cubicBezTo>
                    <a:pt x="3361" y="1"/>
                    <a:pt x="2633" y="188"/>
                    <a:pt x="1925" y="274"/>
                  </a:cubicBezTo>
                  <a:cubicBezTo>
                    <a:pt x="1313" y="342"/>
                    <a:pt x="657" y="274"/>
                    <a:pt x="137" y="591"/>
                  </a:cubicBezTo>
                  <a:cubicBezTo>
                    <a:pt x="137" y="591"/>
                    <a:pt x="159" y="591"/>
                    <a:pt x="159" y="614"/>
                  </a:cubicBezTo>
                  <a:cubicBezTo>
                    <a:pt x="46" y="681"/>
                    <a:pt x="1" y="817"/>
                    <a:pt x="137" y="885"/>
                  </a:cubicBezTo>
                  <a:cubicBezTo>
                    <a:pt x="182" y="908"/>
                    <a:pt x="204" y="908"/>
                    <a:pt x="227" y="908"/>
                  </a:cubicBezTo>
                  <a:cubicBezTo>
                    <a:pt x="227" y="953"/>
                    <a:pt x="204" y="976"/>
                    <a:pt x="227" y="998"/>
                  </a:cubicBezTo>
                  <a:cubicBezTo>
                    <a:pt x="589" y="2469"/>
                    <a:pt x="951" y="3940"/>
                    <a:pt x="1042" y="5479"/>
                  </a:cubicBezTo>
                  <a:cubicBezTo>
                    <a:pt x="1054" y="5661"/>
                    <a:pt x="1196" y="5752"/>
                    <a:pt x="1332" y="5752"/>
                  </a:cubicBezTo>
                  <a:cubicBezTo>
                    <a:pt x="1450" y="5752"/>
                    <a:pt x="1564" y="5684"/>
                    <a:pt x="1585" y="5547"/>
                  </a:cubicBezTo>
                  <a:cubicBezTo>
                    <a:pt x="1789" y="5615"/>
                    <a:pt x="2009" y="5632"/>
                    <a:pt x="2236" y="5632"/>
                  </a:cubicBezTo>
                  <a:cubicBezTo>
                    <a:pt x="2462" y="5632"/>
                    <a:pt x="2694" y="5615"/>
                    <a:pt x="2920" y="5615"/>
                  </a:cubicBezTo>
                  <a:cubicBezTo>
                    <a:pt x="3622" y="5615"/>
                    <a:pt x="4346" y="5593"/>
                    <a:pt x="5048" y="5547"/>
                  </a:cubicBezTo>
                  <a:cubicBezTo>
                    <a:pt x="5093" y="5547"/>
                    <a:pt x="5138" y="5525"/>
                    <a:pt x="5161" y="5502"/>
                  </a:cubicBezTo>
                  <a:cubicBezTo>
                    <a:pt x="5184" y="5502"/>
                    <a:pt x="5184" y="5525"/>
                    <a:pt x="5206" y="5525"/>
                  </a:cubicBezTo>
                  <a:cubicBezTo>
                    <a:pt x="5229" y="5525"/>
                    <a:pt x="5274" y="5525"/>
                    <a:pt x="5319" y="5547"/>
                  </a:cubicBezTo>
                  <a:cubicBezTo>
                    <a:pt x="5319" y="5547"/>
                    <a:pt x="5410" y="5525"/>
                    <a:pt x="5432" y="5525"/>
                  </a:cubicBezTo>
                  <a:cubicBezTo>
                    <a:pt x="5478" y="5525"/>
                    <a:pt x="5523" y="5502"/>
                    <a:pt x="5568" y="5479"/>
                  </a:cubicBezTo>
                  <a:cubicBezTo>
                    <a:pt x="5598" y="5497"/>
                    <a:pt x="5632" y="5506"/>
                    <a:pt x="5666" y="5506"/>
                  </a:cubicBezTo>
                  <a:cubicBezTo>
                    <a:pt x="5764" y="5506"/>
                    <a:pt x="5862" y="5438"/>
                    <a:pt x="5862" y="5321"/>
                  </a:cubicBezTo>
                  <a:cubicBezTo>
                    <a:pt x="5795" y="4506"/>
                    <a:pt x="5478" y="3714"/>
                    <a:pt x="5274" y="2922"/>
                  </a:cubicBezTo>
                  <a:cubicBezTo>
                    <a:pt x="5163" y="2476"/>
                    <a:pt x="5051" y="2052"/>
                    <a:pt x="4940" y="1607"/>
                  </a:cubicBezTo>
                  <a:lnTo>
                    <a:pt x="4940" y="1607"/>
                  </a:lnTo>
                  <a:cubicBezTo>
                    <a:pt x="5064" y="1538"/>
                    <a:pt x="5048" y="1314"/>
                    <a:pt x="4909" y="1314"/>
                  </a:cubicBezTo>
                  <a:cubicBezTo>
                    <a:pt x="4903" y="1314"/>
                    <a:pt x="4896" y="1314"/>
                    <a:pt x="4889" y="1315"/>
                  </a:cubicBezTo>
                  <a:cubicBezTo>
                    <a:pt x="4889" y="1315"/>
                    <a:pt x="4867" y="1315"/>
                    <a:pt x="4844" y="1338"/>
                  </a:cubicBezTo>
                  <a:cubicBezTo>
                    <a:pt x="4754" y="953"/>
                    <a:pt x="4663" y="591"/>
                    <a:pt x="4550" y="229"/>
                  </a:cubicBezTo>
                  <a:cubicBezTo>
                    <a:pt x="4531" y="173"/>
                    <a:pt x="4482" y="132"/>
                    <a:pt x="4427" y="132"/>
                  </a:cubicBezTo>
                  <a:cubicBezTo>
                    <a:pt x="4415" y="132"/>
                    <a:pt x="4403" y="134"/>
                    <a:pt x="4391" y="138"/>
                  </a:cubicBezTo>
                  <a:cubicBezTo>
                    <a:pt x="4346" y="70"/>
                    <a:pt x="4278" y="3"/>
                    <a:pt x="4188" y="3"/>
                  </a:cubicBezTo>
                  <a:cubicBezTo>
                    <a:pt x="4149" y="1"/>
                    <a:pt x="4110" y="1"/>
                    <a:pt x="40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928;p33"/>
            <p:cNvSpPr/>
            <p:nvPr/>
          </p:nvSpPr>
          <p:spPr>
            <a:xfrm>
              <a:off x="1448729" y="4209018"/>
              <a:ext cx="307283" cy="107958"/>
            </a:xfrm>
            <a:custGeom>
              <a:avLst/>
              <a:gdLst/>
              <a:ahLst/>
              <a:cxnLst/>
              <a:rect l="l" t="t" r="r" b="b"/>
              <a:pathLst>
                <a:path w="20038" h="7040" extrusionOk="0">
                  <a:moveTo>
                    <a:pt x="19064" y="595"/>
                  </a:moveTo>
                  <a:cubicBezTo>
                    <a:pt x="19064" y="912"/>
                    <a:pt x="19064" y="1251"/>
                    <a:pt x="19064" y="1591"/>
                  </a:cubicBezTo>
                  <a:lnTo>
                    <a:pt x="19041" y="1591"/>
                  </a:lnTo>
                  <a:cubicBezTo>
                    <a:pt x="18657" y="1613"/>
                    <a:pt x="18272" y="1636"/>
                    <a:pt x="17887" y="1681"/>
                  </a:cubicBezTo>
                  <a:cubicBezTo>
                    <a:pt x="17842" y="1410"/>
                    <a:pt x="17797" y="1138"/>
                    <a:pt x="17751" y="867"/>
                  </a:cubicBezTo>
                  <a:cubicBezTo>
                    <a:pt x="18181" y="776"/>
                    <a:pt x="18611" y="686"/>
                    <a:pt x="19064" y="595"/>
                  </a:cubicBezTo>
                  <a:close/>
                  <a:moveTo>
                    <a:pt x="17389" y="935"/>
                  </a:moveTo>
                  <a:lnTo>
                    <a:pt x="17389" y="935"/>
                  </a:lnTo>
                  <a:cubicBezTo>
                    <a:pt x="17367" y="1183"/>
                    <a:pt x="17344" y="1455"/>
                    <a:pt x="17367" y="1704"/>
                  </a:cubicBezTo>
                  <a:cubicBezTo>
                    <a:pt x="17027" y="1727"/>
                    <a:pt x="16688" y="1749"/>
                    <a:pt x="16348" y="1795"/>
                  </a:cubicBezTo>
                  <a:cubicBezTo>
                    <a:pt x="16326" y="1568"/>
                    <a:pt x="16303" y="1365"/>
                    <a:pt x="16280" y="1161"/>
                  </a:cubicBezTo>
                  <a:cubicBezTo>
                    <a:pt x="16665" y="1093"/>
                    <a:pt x="17027" y="1025"/>
                    <a:pt x="17389" y="935"/>
                  </a:cubicBezTo>
                  <a:close/>
                  <a:moveTo>
                    <a:pt x="15805" y="1229"/>
                  </a:moveTo>
                  <a:cubicBezTo>
                    <a:pt x="15782" y="1432"/>
                    <a:pt x="15782" y="1636"/>
                    <a:pt x="15782" y="1840"/>
                  </a:cubicBezTo>
                  <a:cubicBezTo>
                    <a:pt x="15556" y="1840"/>
                    <a:pt x="15307" y="1862"/>
                    <a:pt x="15081" y="1885"/>
                  </a:cubicBezTo>
                  <a:cubicBezTo>
                    <a:pt x="15081" y="1704"/>
                    <a:pt x="15058" y="1546"/>
                    <a:pt x="15058" y="1365"/>
                  </a:cubicBezTo>
                  <a:cubicBezTo>
                    <a:pt x="15307" y="1319"/>
                    <a:pt x="15556" y="1274"/>
                    <a:pt x="15805" y="1229"/>
                  </a:cubicBezTo>
                  <a:close/>
                  <a:moveTo>
                    <a:pt x="14605" y="1432"/>
                  </a:moveTo>
                  <a:lnTo>
                    <a:pt x="14605" y="1432"/>
                  </a:lnTo>
                  <a:cubicBezTo>
                    <a:pt x="14583" y="1591"/>
                    <a:pt x="14583" y="1772"/>
                    <a:pt x="14583" y="1930"/>
                  </a:cubicBezTo>
                  <a:cubicBezTo>
                    <a:pt x="14289" y="1953"/>
                    <a:pt x="13994" y="1976"/>
                    <a:pt x="13678" y="1998"/>
                  </a:cubicBezTo>
                  <a:cubicBezTo>
                    <a:pt x="13678" y="1862"/>
                    <a:pt x="13655" y="1727"/>
                    <a:pt x="13632" y="1568"/>
                  </a:cubicBezTo>
                  <a:cubicBezTo>
                    <a:pt x="13949" y="1523"/>
                    <a:pt x="14266" y="1478"/>
                    <a:pt x="14605" y="1432"/>
                  </a:cubicBezTo>
                  <a:close/>
                  <a:moveTo>
                    <a:pt x="13225" y="1636"/>
                  </a:moveTo>
                  <a:lnTo>
                    <a:pt x="13225" y="1636"/>
                  </a:lnTo>
                  <a:cubicBezTo>
                    <a:pt x="13202" y="1772"/>
                    <a:pt x="13202" y="1908"/>
                    <a:pt x="13180" y="2044"/>
                  </a:cubicBezTo>
                  <a:cubicBezTo>
                    <a:pt x="12999" y="2066"/>
                    <a:pt x="12818" y="2089"/>
                    <a:pt x="12637" y="2089"/>
                  </a:cubicBezTo>
                  <a:cubicBezTo>
                    <a:pt x="12614" y="1976"/>
                    <a:pt x="12591" y="1840"/>
                    <a:pt x="12546" y="1727"/>
                  </a:cubicBezTo>
                  <a:cubicBezTo>
                    <a:pt x="12772" y="1704"/>
                    <a:pt x="12999" y="1659"/>
                    <a:pt x="13225" y="1636"/>
                  </a:cubicBezTo>
                  <a:close/>
                  <a:moveTo>
                    <a:pt x="12274" y="1749"/>
                  </a:moveTo>
                  <a:cubicBezTo>
                    <a:pt x="12274" y="1885"/>
                    <a:pt x="12274" y="1998"/>
                    <a:pt x="12252" y="2134"/>
                  </a:cubicBezTo>
                  <a:cubicBezTo>
                    <a:pt x="11890" y="2157"/>
                    <a:pt x="11528" y="2202"/>
                    <a:pt x="11165" y="2247"/>
                  </a:cubicBezTo>
                  <a:cubicBezTo>
                    <a:pt x="11165" y="2111"/>
                    <a:pt x="11143" y="1998"/>
                    <a:pt x="11143" y="1885"/>
                  </a:cubicBezTo>
                  <a:cubicBezTo>
                    <a:pt x="11528" y="1840"/>
                    <a:pt x="11912" y="1795"/>
                    <a:pt x="12274" y="1749"/>
                  </a:cubicBezTo>
                  <a:close/>
                  <a:moveTo>
                    <a:pt x="10871" y="1908"/>
                  </a:moveTo>
                  <a:cubicBezTo>
                    <a:pt x="10849" y="2021"/>
                    <a:pt x="10826" y="2134"/>
                    <a:pt x="10803" y="2270"/>
                  </a:cubicBezTo>
                  <a:cubicBezTo>
                    <a:pt x="10419" y="2315"/>
                    <a:pt x="10056" y="2338"/>
                    <a:pt x="9672" y="2383"/>
                  </a:cubicBezTo>
                  <a:lnTo>
                    <a:pt x="9672" y="1998"/>
                  </a:lnTo>
                  <a:cubicBezTo>
                    <a:pt x="9943" y="1976"/>
                    <a:pt x="10192" y="1953"/>
                    <a:pt x="10464" y="1930"/>
                  </a:cubicBezTo>
                  <a:lnTo>
                    <a:pt x="10441" y="1930"/>
                  </a:lnTo>
                  <a:cubicBezTo>
                    <a:pt x="10577" y="1930"/>
                    <a:pt x="10735" y="1908"/>
                    <a:pt x="10871" y="1908"/>
                  </a:cubicBezTo>
                  <a:close/>
                  <a:moveTo>
                    <a:pt x="19064" y="1953"/>
                  </a:moveTo>
                  <a:cubicBezTo>
                    <a:pt x="19064" y="2157"/>
                    <a:pt x="19064" y="2383"/>
                    <a:pt x="19087" y="2587"/>
                  </a:cubicBezTo>
                  <a:lnTo>
                    <a:pt x="17978" y="2587"/>
                  </a:lnTo>
                  <a:cubicBezTo>
                    <a:pt x="17955" y="2428"/>
                    <a:pt x="17955" y="2270"/>
                    <a:pt x="17932" y="2111"/>
                  </a:cubicBezTo>
                  <a:cubicBezTo>
                    <a:pt x="18317" y="2066"/>
                    <a:pt x="18679" y="1998"/>
                    <a:pt x="19064" y="1953"/>
                  </a:cubicBezTo>
                  <a:close/>
                  <a:moveTo>
                    <a:pt x="17389" y="2179"/>
                  </a:moveTo>
                  <a:cubicBezTo>
                    <a:pt x="17389" y="2315"/>
                    <a:pt x="17412" y="2451"/>
                    <a:pt x="17412" y="2609"/>
                  </a:cubicBezTo>
                  <a:cubicBezTo>
                    <a:pt x="17072" y="2609"/>
                    <a:pt x="16733" y="2632"/>
                    <a:pt x="16371" y="2655"/>
                  </a:cubicBezTo>
                  <a:cubicBezTo>
                    <a:pt x="16371" y="2541"/>
                    <a:pt x="16371" y="2406"/>
                    <a:pt x="16371" y="2292"/>
                  </a:cubicBezTo>
                  <a:lnTo>
                    <a:pt x="17389" y="2179"/>
                  </a:lnTo>
                  <a:close/>
                  <a:moveTo>
                    <a:pt x="9355" y="2044"/>
                  </a:moveTo>
                  <a:cubicBezTo>
                    <a:pt x="9332" y="2157"/>
                    <a:pt x="9310" y="2292"/>
                    <a:pt x="9287" y="2428"/>
                  </a:cubicBezTo>
                  <a:cubicBezTo>
                    <a:pt x="8902" y="2474"/>
                    <a:pt x="8517" y="2519"/>
                    <a:pt x="8110" y="2564"/>
                  </a:cubicBezTo>
                  <a:cubicBezTo>
                    <a:pt x="8110" y="2451"/>
                    <a:pt x="8110" y="2360"/>
                    <a:pt x="8087" y="2270"/>
                  </a:cubicBezTo>
                  <a:cubicBezTo>
                    <a:pt x="8076" y="2225"/>
                    <a:pt x="8031" y="2202"/>
                    <a:pt x="7986" y="2202"/>
                  </a:cubicBezTo>
                  <a:cubicBezTo>
                    <a:pt x="7940" y="2202"/>
                    <a:pt x="7895" y="2225"/>
                    <a:pt x="7884" y="2270"/>
                  </a:cubicBezTo>
                  <a:cubicBezTo>
                    <a:pt x="7884" y="2383"/>
                    <a:pt x="7861" y="2474"/>
                    <a:pt x="7861" y="2587"/>
                  </a:cubicBezTo>
                  <a:cubicBezTo>
                    <a:pt x="7476" y="2632"/>
                    <a:pt x="7114" y="2677"/>
                    <a:pt x="6752" y="2722"/>
                  </a:cubicBezTo>
                  <a:cubicBezTo>
                    <a:pt x="6752" y="2541"/>
                    <a:pt x="6775" y="2383"/>
                    <a:pt x="6775" y="2202"/>
                  </a:cubicBezTo>
                  <a:cubicBezTo>
                    <a:pt x="7635" y="2157"/>
                    <a:pt x="8495" y="2111"/>
                    <a:pt x="9355" y="2044"/>
                  </a:cubicBezTo>
                  <a:close/>
                  <a:moveTo>
                    <a:pt x="15805" y="2360"/>
                  </a:moveTo>
                  <a:cubicBezTo>
                    <a:pt x="15828" y="2474"/>
                    <a:pt x="15828" y="2587"/>
                    <a:pt x="15828" y="2677"/>
                  </a:cubicBezTo>
                  <a:cubicBezTo>
                    <a:pt x="15601" y="2700"/>
                    <a:pt x="15352" y="2722"/>
                    <a:pt x="15103" y="2722"/>
                  </a:cubicBezTo>
                  <a:cubicBezTo>
                    <a:pt x="15103" y="2632"/>
                    <a:pt x="15103" y="2541"/>
                    <a:pt x="15081" y="2451"/>
                  </a:cubicBezTo>
                  <a:lnTo>
                    <a:pt x="15103" y="2451"/>
                  </a:lnTo>
                  <a:cubicBezTo>
                    <a:pt x="15330" y="2428"/>
                    <a:pt x="15579" y="2406"/>
                    <a:pt x="15805" y="2360"/>
                  </a:cubicBezTo>
                  <a:close/>
                  <a:moveTo>
                    <a:pt x="14605" y="2519"/>
                  </a:moveTo>
                  <a:cubicBezTo>
                    <a:pt x="14628" y="2609"/>
                    <a:pt x="14628" y="2677"/>
                    <a:pt x="14651" y="2768"/>
                  </a:cubicBezTo>
                  <a:cubicBezTo>
                    <a:pt x="14334" y="2813"/>
                    <a:pt x="14017" y="2836"/>
                    <a:pt x="13723" y="2858"/>
                  </a:cubicBezTo>
                  <a:cubicBezTo>
                    <a:pt x="13723" y="2790"/>
                    <a:pt x="13700" y="2700"/>
                    <a:pt x="13700" y="2609"/>
                  </a:cubicBezTo>
                  <a:cubicBezTo>
                    <a:pt x="14017" y="2587"/>
                    <a:pt x="14311" y="2541"/>
                    <a:pt x="14605" y="2519"/>
                  </a:cubicBezTo>
                  <a:close/>
                  <a:moveTo>
                    <a:pt x="6503" y="2202"/>
                  </a:moveTo>
                  <a:lnTo>
                    <a:pt x="6503" y="2202"/>
                  </a:lnTo>
                  <a:cubicBezTo>
                    <a:pt x="6458" y="2383"/>
                    <a:pt x="6435" y="2564"/>
                    <a:pt x="6390" y="2745"/>
                  </a:cubicBezTo>
                  <a:cubicBezTo>
                    <a:pt x="6051" y="2790"/>
                    <a:pt x="5711" y="2836"/>
                    <a:pt x="5394" y="2858"/>
                  </a:cubicBezTo>
                  <a:lnTo>
                    <a:pt x="5372" y="2881"/>
                  </a:lnTo>
                  <a:cubicBezTo>
                    <a:pt x="5372" y="2677"/>
                    <a:pt x="5372" y="2474"/>
                    <a:pt x="5372" y="2292"/>
                  </a:cubicBezTo>
                  <a:cubicBezTo>
                    <a:pt x="5372" y="2292"/>
                    <a:pt x="5372" y="2270"/>
                    <a:pt x="5372" y="2270"/>
                  </a:cubicBezTo>
                  <a:cubicBezTo>
                    <a:pt x="5530" y="2247"/>
                    <a:pt x="5688" y="2247"/>
                    <a:pt x="5847" y="2247"/>
                  </a:cubicBezTo>
                  <a:cubicBezTo>
                    <a:pt x="6073" y="2225"/>
                    <a:pt x="6277" y="2225"/>
                    <a:pt x="6503" y="2202"/>
                  </a:cubicBezTo>
                  <a:close/>
                  <a:moveTo>
                    <a:pt x="13202" y="2677"/>
                  </a:moveTo>
                  <a:cubicBezTo>
                    <a:pt x="13202" y="2768"/>
                    <a:pt x="13202" y="2836"/>
                    <a:pt x="13202" y="2904"/>
                  </a:cubicBezTo>
                  <a:cubicBezTo>
                    <a:pt x="13067" y="2926"/>
                    <a:pt x="12908" y="2949"/>
                    <a:pt x="12750" y="2971"/>
                  </a:cubicBezTo>
                  <a:cubicBezTo>
                    <a:pt x="12727" y="2881"/>
                    <a:pt x="12727" y="2813"/>
                    <a:pt x="12727" y="2722"/>
                  </a:cubicBezTo>
                  <a:cubicBezTo>
                    <a:pt x="12885" y="2722"/>
                    <a:pt x="13044" y="2700"/>
                    <a:pt x="13202" y="2677"/>
                  </a:cubicBezTo>
                  <a:close/>
                  <a:moveTo>
                    <a:pt x="5145" y="2270"/>
                  </a:moveTo>
                  <a:cubicBezTo>
                    <a:pt x="5100" y="2474"/>
                    <a:pt x="5077" y="2700"/>
                    <a:pt x="5055" y="2904"/>
                  </a:cubicBezTo>
                  <a:cubicBezTo>
                    <a:pt x="4738" y="2949"/>
                    <a:pt x="4444" y="2994"/>
                    <a:pt x="4150" y="3017"/>
                  </a:cubicBezTo>
                  <a:cubicBezTo>
                    <a:pt x="4195" y="2790"/>
                    <a:pt x="4217" y="2564"/>
                    <a:pt x="4217" y="2338"/>
                  </a:cubicBezTo>
                  <a:cubicBezTo>
                    <a:pt x="4534" y="2315"/>
                    <a:pt x="4851" y="2292"/>
                    <a:pt x="5145" y="2270"/>
                  </a:cubicBezTo>
                  <a:close/>
                  <a:moveTo>
                    <a:pt x="12252" y="2790"/>
                  </a:moveTo>
                  <a:cubicBezTo>
                    <a:pt x="12252" y="2858"/>
                    <a:pt x="12274" y="2949"/>
                    <a:pt x="12274" y="3017"/>
                  </a:cubicBezTo>
                  <a:cubicBezTo>
                    <a:pt x="11890" y="3062"/>
                    <a:pt x="11528" y="3107"/>
                    <a:pt x="11165" y="3130"/>
                  </a:cubicBezTo>
                  <a:lnTo>
                    <a:pt x="11165" y="2904"/>
                  </a:lnTo>
                  <a:cubicBezTo>
                    <a:pt x="11528" y="2858"/>
                    <a:pt x="11890" y="2813"/>
                    <a:pt x="12252" y="2790"/>
                  </a:cubicBezTo>
                  <a:close/>
                  <a:moveTo>
                    <a:pt x="3380" y="2315"/>
                  </a:moveTo>
                  <a:cubicBezTo>
                    <a:pt x="3584" y="2315"/>
                    <a:pt x="3787" y="2338"/>
                    <a:pt x="3991" y="2338"/>
                  </a:cubicBezTo>
                  <a:cubicBezTo>
                    <a:pt x="3901" y="2564"/>
                    <a:pt x="3810" y="2813"/>
                    <a:pt x="3742" y="3085"/>
                  </a:cubicBezTo>
                  <a:cubicBezTo>
                    <a:pt x="3584" y="3107"/>
                    <a:pt x="3403" y="3130"/>
                    <a:pt x="3244" y="3152"/>
                  </a:cubicBezTo>
                  <a:cubicBezTo>
                    <a:pt x="3312" y="2858"/>
                    <a:pt x="3357" y="2587"/>
                    <a:pt x="3380" y="2315"/>
                  </a:cubicBezTo>
                  <a:close/>
                  <a:moveTo>
                    <a:pt x="10758" y="2926"/>
                  </a:moveTo>
                  <a:lnTo>
                    <a:pt x="10758" y="3175"/>
                  </a:lnTo>
                  <a:cubicBezTo>
                    <a:pt x="10464" y="3220"/>
                    <a:pt x="10170" y="3243"/>
                    <a:pt x="9898" y="3288"/>
                  </a:cubicBezTo>
                  <a:cubicBezTo>
                    <a:pt x="9808" y="3288"/>
                    <a:pt x="9740" y="3311"/>
                    <a:pt x="9649" y="3311"/>
                  </a:cubicBezTo>
                  <a:cubicBezTo>
                    <a:pt x="9649" y="3220"/>
                    <a:pt x="9649" y="3130"/>
                    <a:pt x="9649" y="3039"/>
                  </a:cubicBezTo>
                  <a:cubicBezTo>
                    <a:pt x="10034" y="3017"/>
                    <a:pt x="10396" y="2971"/>
                    <a:pt x="10758" y="2926"/>
                  </a:cubicBezTo>
                  <a:close/>
                  <a:moveTo>
                    <a:pt x="2362" y="2044"/>
                  </a:moveTo>
                  <a:cubicBezTo>
                    <a:pt x="2588" y="2157"/>
                    <a:pt x="2837" y="2225"/>
                    <a:pt x="3086" y="2270"/>
                  </a:cubicBezTo>
                  <a:cubicBezTo>
                    <a:pt x="2995" y="2587"/>
                    <a:pt x="2882" y="2904"/>
                    <a:pt x="2792" y="3220"/>
                  </a:cubicBezTo>
                  <a:cubicBezTo>
                    <a:pt x="2520" y="3243"/>
                    <a:pt x="2226" y="3288"/>
                    <a:pt x="1954" y="3334"/>
                  </a:cubicBezTo>
                  <a:cubicBezTo>
                    <a:pt x="2090" y="2904"/>
                    <a:pt x="2248" y="2451"/>
                    <a:pt x="2362" y="2044"/>
                  </a:cubicBezTo>
                  <a:close/>
                  <a:moveTo>
                    <a:pt x="19087" y="2858"/>
                  </a:moveTo>
                  <a:cubicBezTo>
                    <a:pt x="19109" y="3039"/>
                    <a:pt x="19109" y="3198"/>
                    <a:pt x="19132" y="3356"/>
                  </a:cubicBezTo>
                  <a:cubicBezTo>
                    <a:pt x="18747" y="3401"/>
                    <a:pt x="18362" y="3447"/>
                    <a:pt x="18000" y="3469"/>
                  </a:cubicBezTo>
                  <a:cubicBezTo>
                    <a:pt x="18000" y="3311"/>
                    <a:pt x="17978" y="3152"/>
                    <a:pt x="17978" y="2994"/>
                  </a:cubicBezTo>
                  <a:cubicBezTo>
                    <a:pt x="18362" y="2949"/>
                    <a:pt x="18725" y="2904"/>
                    <a:pt x="19087" y="2858"/>
                  </a:cubicBezTo>
                  <a:close/>
                  <a:moveTo>
                    <a:pt x="9196" y="3085"/>
                  </a:moveTo>
                  <a:cubicBezTo>
                    <a:pt x="9196" y="3175"/>
                    <a:pt x="9196" y="3266"/>
                    <a:pt x="9174" y="3356"/>
                  </a:cubicBezTo>
                  <a:cubicBezTo>
                    <a:pt x="8834" y="3401"/>
                    <a:pt x="8517" y="3447"/>
                    <a:pt x="8178" y="3492"/>
                  </a:cubicBezTo>
                  <a:cubicBezTo>
                    <a:pt x="8178" y="3379"/>
                    <a:pt x="8178" y="3288"/>
                    <a:pt x="8178" y="3198"/>
                  </a:cubicBezTo>
                  <a:cubicBezTo>
                    <a:pt x="8517" y="3152"/>
                    <a:pt x="8857" y="3130"/>
                    <a:pt x="9196" y="3085"/>
                  </a:cubicBezTo>
                  <a:close/>
                  <a:moveTo>
                    <a:pt x="17457" y="3039"/>
                  </a:moveTo>
                  <a:cubicBezTo>
                    <a:pt x="17480" y="3198"/>
                    <a:pt x="17502" y="3356"/>
                    <a:pt x="17525" y="3515"/>
                  </a:cubicBezTo>
                  <a:cubicBezTo>
                    <a:pt x="17163" y="3560"/>
                    <a:pt x="16778" y="3605"/>
                    <a:pt x="16393" y="3628"/>
                  </a:cubicBezTo>
                  <a:cubicBezTo>
                    <a:pt x="16393" y="3469"/>
                    <a:pt x="16393" y="3311"/>
                    <a:pt x="16393" y="3130"/>
                  </a:cubicBezTo>
                  <a:cubicBezTo>
                    <a:pt x="16756" y="3107"/>
                    <a:pt x="17118" y="3085"/>
                    <a:pt x="17457" y="3039"/>
                  </a:cubicBezTo>
                  <a:close/>
                  <a:moveTo>
                    <a:pt x="7816" y="3220"/>
                  </a:moveTo>
                  <a:lnTo>
                    <a:pt x="7816" y="3220"/>
                  </a:lnTo>
                  <a:cubicBezTo>
                    <a:pt x="7793" y="3311"/>
                    <a:pt x="7793" y="3424"/>
                    <a:pt x="7793" y="3537"/>
                  </a:cubicBezTo>
                  <a:cubicBezTo>
                    <a:pt x="7409" y="3582"/>
                    <a:pt x="7046" y="3628"/>
                    <a:pt x="6662" y="3673"/>
                  </a:cubicBezTo>
                  <a:cubicBezTo>
                    <a:pt x="6662" y="3560"/>
                    <a:pt x="6684" y="3424"/>
                    <a:pt x="6684" y="3311"/>
                  </a:cubicBezTo>
                  <a:cubicBezTo>
                    <a:pt x="7069" y="3288"/>
                    <a:pt x="7431" y="3243"/>
                    <a:pt x="7816" y="3220"/>
                  </a:cubicBezTo>
                  <a:close/>
                  <a:moveTo>
                    <a:pt x="15896" y="3175"/>
                  </a:moveTo>
                  <a:cubicBezTo>
                    <a:pt x="15918" y="3356"/>
                    <a:pt x="15941" y="3515"/>
                    <a:pt x="15963" y="3673"/>
                  </a:cubicBezTo>
                  <a:cubicBezTo>
                    <a:pt x="15714" y="3696"/>
                    <a:pt x="15443" y="3741"/>
                    <a:pt x="15171" y="3764"/>
                  </a:cubicBezTo>
                  <a:cubicBezTo>
                    <a:pt x="15171" y="3582"/>
                    <a:pt x="15149" y="3401"/>
                    <a:pt x="15149" y="3243"/>
                  </a:cubicBezTo>
                  <a:lnTo>
                    <a:pt x="15126" y="3243"/>
                  </a:lnTo>
                  <a:cubicBezTo>
                    <a:pt x="15398" y="3220"/>
                    <a:pt x="15647" y="3198"/>
                    <a:pt x="15896" y="3175"/>
                  </a:cubicBezTo>
                  <a:close/>
                  <a:moveTo>
                    <a:pt x="6300" y="3356"/>
                  </a:moveTo>
                  <a:cubicBezTo>
                    <a:pt x="6300" y="3469"/>
                    <a:pt x="6277" y="3605"/>
                    <a:pt x="6254" y="3741"/>
                  </a:cubicBezTo>
                  <a:cubicBezTo>
                    <a:pt x="5960" y="3786"/>
                    <a:pt x="5666" y="3809"/>
                    <a:pt x="5349" y="3854"/>
                  </a:cubicBezTo>
                  <a:cubicBezTo>
                    <a:pt x="5372" y="3718"/>
                    <a:pt x="5372" y="3560"/>
                    <a:pt x="5372" y="3424"/>
                  </a:cubicBezTo>
                  <a:cubicBezTo>
                    <a:pt x="5688" y="3401"/>
                    <a:pt x="6005" y="3379"/>
                    <a:pt x="6300" y="3356"/>
                  </a:cubicBezTo>
                  <a:close/>
                  <a:moveTo>
                    <a:pt x="14696" y="3266"/>
                  </a:moveTo>
                  <a:cubicBezTo>
                    <a:pt x="14719" y="3447"/>
                    <a:pt x="14764" y="3628"/>
                    <a:pt x="14787" y="3809"/>
                  </a:cubicBezTo>
                  <a:cubicBezTo>
                    <a:pt x="14447" y="3831"/>
                    <a:pt x="14108" y="3854"/>
                    <a:pt x="13768" y="3899"/>
                  </a:cubicBezTo>
                  <a:cubicBezTo>
                    <a:pt x="13768" y="3718"/>
                    <a:pt x="13745" y="3537"/>
                    <a:pt x="13745" y="3334"/>
                  </a:cubicBezTo>
                  <a:cubicBezTo>
                    <a:pt x="14062" y="3311"/>
                    <a:pt x="14379" y="3288"/>
                    <a:pt x="14696" y="3266"/>
                  </a:cubicBezTo>
                  <a:close/>
                  <a:moveTo>
                    <a:pt x="13248" y="3379"/>
                  </a:moveTo>
                  <a:cubicBezTo>
                    <a:pt x="13270" y="3560"/>
                    <a:pt x="13315" y="3764"/>
                    <a:pt x="13338" y="3945"/>
                  </a:cubicBezTo>
                  <a:cubicBezTo>
                    <a:pt x="13157" y="3967"/>
                    <a:pt x="12976" y="3967"/>
                    <a:pt x="12818" y="3990"/>
                  </a:cubicBezTo>
                  <a:cubicBezTo>
                    <a:pt x="12795" y="3786"/>
                    <a:pt x="12795" y="3605"/>
                    <a:pt x="12772" y="3401"/>
                  </a:cubicBezTo>
                  <a:lnTo>
                    <a:pt x="13248" y="3379"/>
                  </a:lnTo>
                  <a:close/>
                  <a:moveTo>
                    <a:pt x="4987" y="3447"/>
                  </a:moveTo>
                  <a:cubicBezTo>
                    <a:pt x="4987" y="3605"/>
                    <a:pt x="4964" y="3764"/>
                    <a:pt x="4964" y="3899"/>
                  </a:cubicBezTo>
                  <a:cubicBezTo>
                    <a:pt x="4625" y="3967"/>
                    <a:pt x="4285" y="4012"/>
                    <a:pt x="3946" y="4058"/>
                  </a:cubicBezTo>
                  <a:cubicBezTo>
                    <a:pt x="3968" y="3877"/>
                    <a:pt x="4014" y="3696"/>
                    <a:pt x="4036" y="3515"/>
                  </a:cubicBezTo>
                  <a:cubicBezTo>
                    <a:pt x="4353" y="3492"/>
                    <a:pt x="4670" y="3469"/>
                    <a:pt x="4987" y="3447"/>
                  </a:cubicBezTo>
                  <a:close/>
                  <a:moveTo>
                    <a:pt x="12297" y="3447"/>
                  </a:moveTo>
                  <a:cubicBezTo>
                    <a:pt x="12320" y="3650"/>
                    <a:pt x="12320" y="3854"/>
                    <a:pt x="12342" y="4035"/>
                  </a:cubicBezTo>
                  <a:cubicBezTo>
                    <a:pt x="11958" y="4080"/>
                    <a:pt x="11573" y="4126"/>
                    <a:pt x="11188" y="4171"/>
                  </a:cubicBezTo>
                  <a:cubicBezTo>
                    <a:pt x="11188" y="3967"/>
                    <a:pt x="11165" y="3741"/>
                    <a:pt x="11165" y="3537"/>
                  </a:cubicBezTo>
                  <a:cubicBezTo>
                    <a:pt x="11550" y="3515"/>
                    <a:pt x="11912" y="3469"/>
                    <a:pt x="12297" y="3447"/>
                  </a:cubicBezTo>
                  <a:close/>
                  <a:moveTo>
                    <a:pt x="3629" y="3560"/>
                  </a:moveTo>
                  <a:cubicBezTo>
                    <a:pt x="3606" y="3741"/>
                    <a:pt x="3561" y="3945"/>
                    <a:pt x="3538" y="4126"/>
                  </a:cubicBezTo>
                  <a:cubicBezTo>
                    <a:pt x="3335" y="4148"/>
                    <a:pt x="3154" y="4194"/>
                    <a:pt x="2950" y="4216"/>
                  </a:cubicBezTo>
                  <a:cubicBezTo>
                    <a:pt x="3018" y="4012"/>
                    <a:pt x="3086" y="3809"/>
                    <a:pt x="3131" y="3582"/>
                  </a:cubicBezTo>
                  <a:cubicBezTo>
                    <a:pt x="3312" y="3582"/>
                    <a:pt x="3471" y="3560"/>
                    <a:pt x="3629" y="3560"/>
                  </a:cubicBezTo>
                  <a:close/>
                  <a:moveTo>
                    <a:pt x="10781" y="3582"/>
                  </a:moveTo>
                  <a:cubicBezTo>
                    <a:pt x="10781" y="3786"/>
                    <a:pt x="10803" y="3990"/>
                    <a:pt x="10826" y="4194"/>
                  </a:cubicBezTo>
                  <a:cubicBezTo>
                    <a:pt x="10419" y="4239"/>
                    <a:pt x="10011" y="4284"/>
                    <a:pt x="9604" y="4329"/>
                  </a:cubicBezTo>
                  <a:cubicBezTo>
                    <a:pt x="9604" y="4103"/>
                    <a:pt x="9626" y="3899"/>
                    <a:pt x="9626" y="3696"/>
                  </a:cubicBezTo>
                  <a:cubicBezTo>
                    <a:pt x="9898" y="3673"/>
                    <a:pt x="10170" y="3628"/>
                    <a:pt x="10441" y="3605"/>
                  </a:cubicBezTo>
                  <a:lnTo>
                    <a:pt x="10781" y="3582"/>
                  </a:lnTo>
                  <a:close/>
                  <a:moveTo>
                    <a:pt x="2678" y="3605"/>
                  </a:moveTo>
                  <a:cubicBezTo>
                    <a:pt x="2611" y="3831"/>
                    <a:pt x="2543" y="4058"/>
                    <a:pt x="2475" y="4284"/>
                  </a:cubicBezTo>
                  <a:cubicBezTo>
                    <a:pt x="2158" y="4352"/>
                    <a:pt x="1864" y="4397"/>
                    <a:pt x="1547" y="4443"/>
                  </a:cubicBezTo>
                  <a:cubicBezTo>
                    <a:pt x="1660" y="4171"/>
                    <a:pt x="1751" y="3899"/>
                    <a:pt x="1841" y="3628"/>
                  </a:cubicBezTo>
                  <a:cubicBezTo>
                    <a:pt x="1864" y="3650"/>
                    <a:pt x="1886" y="3650"/>
                    <a:pt x="1932" y="3650"/>
                  </a:cubicBezTo>
                  <a:cubicBezTo>
                    <a:pt x="2181" y="3650"/>
                    <a:pt x="2429" y="3628"/>
                    <a:pt x="2678" y="3605"/>
                  </a:cubicBezTo>
                  <a:close/>
                  <a:moveTo>
                    <a:pt x="9151" y="3764"/>
                  </a:moveTo>
                  <a:cubicBezTo>
                    <a:pt x="9151" y="3967"/>
                    <a:pt x="9151" y="4171"/>
                    <a:pt x="9151" y="4375"/>
                  </a:cubicBezTo>
                  <a:cubicBezTo>
                    <a:pt x="8834" y="4420"/>
                    <a:pt x="8495" y="4443"/>
                    <a:pt x="8155" y="4488"/>
                  </a:cubicBezTo>
                  <a:cubicBezTo>
                    <a:pt x="8178" y="4284"/>
                    <a:pt x="8178" y="4080"/>
                    <a:pt x="8178" y="3877"/>
                  </a:cubicBezTo>
                  <a:cubicBezTo>
                    <a:pt x="8495" y="3831"/>
                    <a:pt x="8834" y="3786"/>
                    <a:pt x="9151" y="3764"/>
                  </a:cubicBezTo>
                  <a:close/>
                  <a:moveTo>
                    <a:pt x="7793" y="3899"/>
                  </a:moveTo>
                  <a:cubicBezTo>
                    <a:pt x="7816" y="4103"/>
                    <a:pt x="7816" y="4307"/>
                    <a:pt x="7816" y="4510"/>
                  </a:cubicBezTo>
                  <a:cubicBezTo>
                    <a:pt x="7409" y="4556"/>
                    <a:pt x="6979" y="4601"/>
                    <a:pt x="6549" y="4646"/>
                  </a:cubicBezTo>
                  <a:cubicBezTo>
                    <a:pt x="6571" y="4465"/>
                    <a:pt x="6594" y="4261"/>
                    <a:pt x="6616" y="4058"/>
                  </a:cubicBezTo>
                  <a:cubicBezTo>
                    <a:pt x="7024" y="4012"/>
                    <a:pt x="7409" y="3967"/>
                    <a:pt x="7793" y="3899"/>
                  </a:cubicBezTo>
                  <a:close/>
                  <a:moveTo>
                    <a:pt x="19177" y="3764"/>
                  </a:moveTo>
                  <a:cubicBezTo>
                    <a:pt x="19200" y="4058"/>
                    <a:pt x="19268" y="4352"/>
                    <a:pt x="19336" y="4624"/>
                  </a:cubicBezTo>
                  <a:cubicBezTo>
                    <a:pt x="18883" y="4646"/>
                    <a:pt x="18430" y="4691"/>
                    <a:pt x="17978" y="4714"/>
                  </a:cubicBezTo>
                  <a:cubicBezTo>
                    <a:pt x="17978" y="4443"/>
                    <a:pt x="18000" y="4171"/>
                    <a:pt x="18000" y="3899"/>
                  </a:cubicBezTo>
                  <a:cubicBezTo>
                    <a:pt x="18385" y="3854"/>
                    <a:pt x="18770" y="3809"/>
                    <a:pt x="19177" y="3764"/>
                  </a:cubicBezTo>
                  <a:close/>
                  <a:moveTo>
                    <a:pt x="6232" y="4103"/>
                  </a:moveTo>
                  <a:cubicBezTo>
                    <a:pt x="6232" y="4307"/>
                    <a:pt x="6209" y="4510"/>
                    <a:pt x="6209" y="4691"/>
                  </a:cubicBezTo>
                  <a:lnTo>
                    <a:pt x="5304" y="4805"/>
                  </a:lnTo>
                  <a:cubicBezTo>
                    <a:pt x="5326" y="4601"/>
                    <a:pt x="5326" y="4420"/>
                    <a:pt x="5349" y="4216"/>
                  </a:cubicBezTo>
                  <a:cubicBezTo>
                    <a:pt x="5643" y="4194"/>
                    <a:pt x="5937" y="4148"/>
                    <a:pt x="6232" y="4103"/>
                  </a:cubicBezTo>
                  <a:close/>
                  <a:moveTo>
                    <a:pt x="17593" y="3945"/>
                  </a:moveTo>
                  <a:cubicBezTo>
                    <a:pt x="17638" y="4216"/>
                    <a:pt x="17683" y="4465"/>
                    <a:pt x="17729" y="4737"/>
                  </a:cubicBezTo>
                  <a:cubicBezTo>
                    <a:pt x="17306" y="4759"/>
                    <a:pt x="16884" y="4803"/>
                    <a:pt x="16461" y="4848"/>
                  </a:cubicBezTo>
                  <a:lnTo>
                    <a:pt x="16461" y="4848"/>
                  </a:lnTo>
                  <a:cubicBezTo>
                    <a:pt x="16439" y="4577"/>
                    <a:pt x="16416" y="4329"/>
                    <a:pt x="16416" y="4080"/>
                  </a:cubicBezTo>
                  <a:cubicBezTo>
                    <a:pt x="16801" y="4035"/>
                    <a:pt x="17208" y="3990"/>
                    <a:pt x="17593" y="3945"/>
                  </a:cubicBezTo>
                  <a:close/>
                  <a:moveTo>
                    <a:pt x="16031" y="4126"/>
                  </a:moveTo>
                  <a:cubicBezTo>
                    <a:pt x="16077" y="4375"/>
                    <a:pt x="16122" y="4624"/>
                    <a:pt x="16190" y="4873"/>
                  </a:cubicBezTo>
                  <a:cubicBezTo>
                    <a:pt x="15873" y="4895"/>
                    <a:pt x="15579" y="4918"/>
                    <a:pt x="15284" y="4940"/>
                  </a:cubicBezTo>
                  <a:cubicBezTo>
                    <a:pt x="15262" y="4691"/>
                    <a:pt x="15239" y="4443"/>
                    <a:pt x="15217" y="4216"/>
                  </a:cubicBezTo>
                  <a:cubicBezTo>
                    <a:pt x="15488" y="4171"/>
                    <a:pt x="15760" y="4148"/>
                    <a:pt x="16031" y="4126"/>
                  </a:cubicBezTo>
                  <a:close/>
                  <a:moveTo>
                    <a:pt x="4964" y="4261"/>
                  </a:moveTo>
                  <a:cubicBezTo>
                    <a:pt x="4964" y="4465"/>
                    <a:pt x="4964" y="4646"/>
                    <a:pt x="4964" y="4850"/>
                  </a:cubicBezTo>
                  <a:cubicBezTo>
                    <a:pt x="4580" y="4895"/>
                    <a:pt x="4195" y="4940"/>
                    <a:pt x="3810" y="4986"/>
                  </a:cubicBezTo>
                  <a:cubicBezTo>
                    <a:pt x="3833" y="4782"/>
                    <a:pt x="3855" y="4601"/>
                    <a:pt x="3878" y="4420"/>
                  </a:cubicBezTo>
                  <a:cubicBezTo>
                    <a:pt x="4240" y="4375"/>
                    <a:pt x="4602" y="4329"/>
                    <a:pt x="4964" y="4261"/>
                  </a:cubicBezTo>
                  <a:close/>
                  <a:moveTo>
                    <a:pt x="14877" y="4239"/>
                  </a:moveTo>
                  <a:cubicBezTo>
                    <a:pt x="14922" y="4488"/>
                    <a:pt x="14968" y="4737"/>
                    <a:pt x="15013" y="4963"/>
                  </a:cubicBezTo>
                  <a:lnTo>
                    <a:pt x="13836" y="5099"/>
                  </a:lnTo>
                  <a:cubicBezTo>
                    <a:pt x="13836" y="4850"/>
                    <a:pt x="13813" y="4601"/>
                    <a:pt x="13813" y="4375"/>
                  </a:cubicBezTo>
                  <a:cubicBezTo>
                    <a:pt x="14153" y="4329"/>
                    <a:pt x="14515" y="4284"/>
                    <a:pt x="14877" y="4239"/>
                  </a:cubicBezTo>
                  <a:close/>
                  <a:moveTo>
                    <a:pt x="3493" y="4465"/>
                  </a:moveTo>
                  <a:lnTo>
                    <a:pt x="3493" y="4465"/>
                  </a:lnTo>
                  <a:cubicBezTo>
                    <a:pt x="3471" y="4646"/>
                    <a:pt x="3448" y="4850"/>
                    <a:pt x="3448" y="5031"/>
                  </a:cubicBezTo>
                  <a:cubicBezTo>
                    <a:pt x="3154" y="5054"/>
                    <a:pt x="2882" y="5099"/>
                    <a:pt x="2611" y="5121"/>
                  </a:cubicBezTo>
                  <a:cubicBezTo>
                    <a:pt x="2678" y="4940"/>
                    <a:pt x="2746" y="4759"/>
                    <a:pt x="2814" y="4556"/>
                  </a:cubicBezTo>
                  <a:lnTo>
                    <a:pt x="3493" y="4465"/>
                  </a:lnTo>
                  <a:close/>
                  <a:moveTo>
                    <a:pt x="13406" y="4397"/>
                  </a:moveTo>
                  <a:cubicBezTo>
                    <a:pt x="13451" y="4646"/>
                    <a:pt x="13497" y="4895"/>
                    <a:pt x="13542" y="5121"/>
                  </a:cubicBezTo>
                  <a:cubicBezTo>
                    <a:pt x="13293" y="5144"/>
                    <a:pt x="13067" y="5167"/>
                    <a:pt x="12840" y="5189"/>
                  </a:cubicBezTo>
                  <a:cubicBezTo>
                    <a:pt x="12840" y="4963"/>
                    <a:pt x="12840" y="4714"/>
                    <a:pt x="12818" y="4465"/>
                  </a:cubicBezTo>
                  <a:cubicBezTo>
                    <a:pt x="13021" y="4443"/>
                    <a:pt x="13202" y="4420"/>
                    <a:pt x="13406" y="4397"/>
                  </a:cubicBezTo>
                  <a:close/>
                  <a:moveTo>
                    <a:pt x="2362" y="4624"/>
                  </a:moveTo>
                  <a:cubicBezTo>
                    <a:pt x="2294" y="4827"/>
                    <a:pt x="2248" y="5008"/>
                    <a:pt x="2181" y="5189"/>
                  </a:cubicBezTo>
                  <a:cubicBezTo>
                    <a:pt x="1864" y="5235"/>
                    <a:pt x="1524" y="5280"/>
                    <a:pt x="1185" y="5325"/>
                  </a:cubicBezTo>
                  <a:cubicBezTo>
                    <a:pt x="1275" y="5144"/>
                    <a:pt x="1343" y="4963"/>
                    <a:pt x="1411" y="4782"/>
                  </a:cubicBezTo>
                  <a:cubicBezTo>
                    <a:pt x="1728" y="4714"/>
                    <a:pt x="2045" y="4669"/>
                    <a:pt x="2362" y="4624"/>
                  </a:cubicBezTo>
                  <a:close/>
                  <a:moveTo>
                    <a:pt x="12410" y="4510"/>
                  </a:moveTo>
                  <a:cubicBezTo>
                    <a:pt x="12433" y="4759"/>
                    <a:pt x="12455" y="5008"/>
                    <a:pt x="12478" y="5235"/>
                  </a:cubicBezTo>
                  <a:cubicBezTo>
                    <a:pt x="12093" y="5280"/>
                    <a:pt x="11686" y="5325"/>
                    <a:pt x="11279" y="5370"/>
                  </a:cubicBezTo>
                  <a:cubicBezTo>
                    <a:pt x="11256" y="5121"/>
                    <a:pt x="11233" y="4895"/>
                    <a:pt x="11233" y="4646"/>
                  </a:cubicBezTo>
                  <a:lnTo>
                    <a:pt x="12410" y="4510"/>
                  </a:lnTo>
                  <a:close/>
                  <a:moveTo>
                    <a:pt x="10894" y="4691"/>
                  </a:moveTo>
                  <a:cubicBezTo>
                    <a:pt x="10916" y="4918"/>
                    <a:pt x="10962" y="5167"/>
                    <a:pt x="10984" y="5393"/>
                  </a:cubicBezTo>
                  <a:cubicBezTo>
                    <a:pt x="10486" y="5461"/>
                    <a:pt x="9989" y="5506"/>
                    <a:pt x="9513" y="5574"/>
                  </a:cubicBezTo>
                  <a:cubicBezTo>
                    <a:pt x="9513" y="5325"/>
                    <a:pt x="9536" y="5076"/>
                    <a:pt x="9559" y="4827"/>
                  </a:cubicBezTo>
                  <a:cubicBezTo>
                    <a:pt x="10011" y="4782"/>
                    <a:pt x="10441" y="4737"/>
                    <a:pt x="10894" y="4691"/>
                  </a:cubicBezTo>
                  <a:close/>
                  <a:moveTo>
                    <a:pt x="9174" y="4850"/>
                  </a:moveTo>
                  <a:cubicBezTo>
                    <a:pt x="9196" y="5099"/>
                    <a:pt x="9219" y="5348"/>
                    <a:pt x="9242" y="5597"/>
                  </a:cubicBezTo>
                  <a:cubicBezTo>
                    <a:pt x="8857" y="5642"/>
                    <a:pt x="8472" y="5687"/>
                    <a:pt x="8110" y="5733"/>
                  </a:cubicBezTo>
                  <a:cubicBezTo>
                    <a:pt x="8110" y="5484"/>
                    <a:pt x="8133" y="5212"/>
                    <a:pt x="8133" y="4963"/>
                  </a:cubicBezTo>
                  <a:cubicBezTo>
                    <a:pt x="8472" y="4940"/>
                    <a:pt x="8834" y="4895"/>
                    <a:pt x="9174" y="4850"/>
                  </a:cubicBezTo>
                  <a:close/>
                  <a:moveTo>
                    <a:pt x="7839" y="4986"/>
                  </a:moveTo>
                  <a:cubicBezTo>
                    <a:pt x="7861" y="5235"/>
                    <a:pt x="7861" y="5506"/>
                    <a:pt x="7884" y="5755"/>
                  </a:cubicBezTo>
                  <a:cubicBezTo>
                    <a:pt x="7386" y="5800"/>
                    <a:pt x="6911" y="5868"/>
                    <a:pt x="6413" y="5914"/>
                  </a:cubicBezTo>
                  <a:cubicBezTo>
                    <a:pt x="6435" y="5642"/>
                    <a:pt x="6481" y="5393"/>
                    <a:pt x="6503" y="5121"/>
                  </a:cubicBezTo>
                  <a:cubicBezTo>
                    <a:pt x="6956" y="5076"/>
                    <a:pt x="7386" y="5031"/>
                    <a:pt x="7839" y="4986"/>
                  </a:cubicBezTo>
                  <a:close/>
                  <a:moveTo>
                    <a:pt x="6209" y="5167"/>
                  </a:moveTo>
                  <a:cubicBezTo>
                    <a:pt x="6209" y="5416"/>
                    <a:pt x="6209" y="5687"/>
                    <a:pt x="6209" y="5936"/>
                  </a:cubicBezTo>
                  <a:cubicBezTo>
                    <a:pt x="5892" y="5981"/>
                    <a:pt x="5575" y="6004"/>
                    <a:pt x="5258" y="6049"/>
                  </a:cubicBezTo>
                  <a:cubicBezTo>
                    <a:pt x="5281" y="5778"/>
                    <a:pt x="5281" y="5506"/>
                    <a:pt x="5281" y="5235"/>
                  </a:cubicBezTo>
                  <a:cubicBezTo>
                    <a:pt x="5598" y="5212"/>
                    <a:pt x="5892" y="5189"/>
                    <a:pt x="6209" y="5167"/>
                  </a:cubicBezTo>
                  <a:close/>
                  <a:moveTo>
                    <a:pt x="4987" y="5280"/>
                  </a:moveTo>
                  <a:cubicBezTo>
                    <a:pt x="4987" y="5551"/>
                    <a:pt x="5010" y="5800"/>
                    <a:pt x="5032" y="6072"/>
                  </a:cubicBezTo>
                  <a:cubicBezTo>
                    <a:pt x="4919" y="6095"/>
                    <a:pt x="4783" y="6095"/>
                    <a:pt x="4670" y="6117"/>
                  </a:cubicBezTo>
                  <a:cubicBezTo>
                    <a:pt x="4353" y="6163"/>
                    <a:pt x="4014" y="6185"/>
                    <a:pt x="3674" y="6208"/>
                  </a:cubicBezTo>
                  <a:cubicBezTo>
                    <a:pt x="3697" y="5936"/>
                    <a:pt x="3720" y="5665"/>
                    <a:pt x="3742" y="5393"/>
                  </a:cubicBezTo>
                  <a:cubicBezTo>
                    <a:pt x="4172" y="5348"/>
                    <a:pt x="4580" y="5303"/>
                    <a:pt x="4987" y="5280"/>
                  </a:cubicBezTo>
                  <a:close/>
                  <a:moveTo>
                    <a:pt x="3403" y="5416"/>
                  </a:moveTo>
                  <a:cubicBezTo>
                    <a:pt x="3403" y="5687"/>
                    <a:pt x="3380" y="5981"/>
                    <a:pt x="3380" y="6230"/>
                  </a:cubicBezTo>
                  <a:cubicBezTo>
                    <a:pt x="2927" y="6276"/>
                    <a:pt x="2452" y="6321"/>
                    <a:pt x="2022" y="6389"/>
                  </a:cubicBezTo>
                  <a:cubicBezTo>
                    <a:pt x="2158" y="6117"/>
                    <a:pt x="2316" y="5800"/>
                    <a:pt x="2452" y="5484"/>
                  </a:cubicBezTo>
                  <a:cubicBezTo>
                    <a:pt x="2769" y="5461"/>
                    <a:pt x="3086" y="5438"/>
                    <a:pt x="3403" y="5416"/>
                  </a:cubicBezTo>
                  <a:close/>
                  <a:moveTo>
                    <a:pt x="18996" y="1"/>
                  </a:moveTo>
                  <a:cubicBezTo>
                    <a:pt x="18975" y="1"/>
                    <a:pt x="18952" y="3"/>
                    <a:pt x="18928" y="7"/>
                  </a:cubicBezTo>
                  <a:cubicBezTo>
                    <a:pt x="18023" y="188"/>
                    <a:pt x="17118" y="346"/>
                    <a:pt x="16190" y="505"/>
                  </a:cubicBezTo>
                  <a:cubicBezTo>
                    <a:pt x="16190" y="437"/>
                    <a:pt x="16167" y="346"/>
                    <a:pt x="16167" y="278"/>
                  </a:cubicBezTo>
                  <a:cubicBezTo>
                    <a:pt x="16156" y="213"/>
                    <a:pt x="16104" y="185"/>
                    <a:pt x="16050" y="185"/>
                  </a:cubicBezTo>
                  <a:cubicBezTo>
                    <a:pt x="15991" y="185"/>
                    <a:pt x="15930" y="219"/>
                    <a:pt x="15918" y="278"/>
                  </a:cubicBezTo>
                  <a:cubicBezTo>
                    <a:pt x="15896" y="369"/>
                    <a:pt x="15873" y="459"/>
                    <a:pt x="15850" y="572"/>
                  </a:cubicBezTo>
                  <a:cubicBezTo>
                    <a:pt x="15556" y="618"/>
                    <a:pt x="15262" y="663"/>
                    <a:pt x="14945" y="708"/>
                  </a:cubicBezTo>
                  <a:cubicBezTo>
                    <a:pt x="14945" y="708"/>
                    <a:pt x="14945" y="708"/>
                    <a:pt x="14945" y="686"/>
                  </a:cubicBezTo>
                  <a:cubicBezTo>
                    <a:pt x="14934" y="618"/>
                    <a:pt x="14871" y="584"/>
                    <a:pt x="14809" y="584"/>
                  </a:cubicBezTo>
                  <a:cubicBezTo>
                    <a:pt x="14747" y="584"/>
                    <a:pt x="14685" y="618"/>
                    <a:pt x="14673" y="686"/>
                  </a:cubicBezTo>
                  <a:cubicBezTo>
                    <a:pt x="14673" y="708"/>
                    <a:pt x="14673" y="753"/>
                    <a:pt x="14651" y="776"/>
                  </a:cubicBezTo>
                  <a:cubicBezTo>
                    <a:pt x="13089" y="1025"/>
                    <a:pt x="11505" y="1229"/>
                    <a:pt x="9898" y="1387"/>
                  </a:cubicBezTo>
                  <a:cubicBezTo>
                    <a:pt x="8472" y="1523"/>
                    <a:pt x="7024" y="1636"/>
                    <a:pt x="5575" y="1681"/>
                  </a:cubicBezTo>
                  <a:cubicBezTo>
                    <a:pt x="5467" y="1685"/>
                    <a:pt x="5357" y="1686"/>
                    <a:pt x="5246" y="1686"/>
                  </a:cubicBezTo>
                  <a:cubicBezTo>
                    <a:pt x="4897" y="1686"/>
                    <a:pt x="4540" y="1673"/>
                    <a:pt x="4186" y="1673"/>
                  </a:cubicBezTo>
                  <a:cubicBezTo>
                    <a:pt x="3929" y="1673"/>
                    <a:pt x="3674" y="1680"/>
                    <a:pt x="3425" y="1704"/>
                  </a:cubicBezTo>
                  <a:cubicBezTo>
                    <a:pt x="3414" y="1670"/>
                    <a:pt x="3380" y="1653"/>
                    <a:pt x="3346" y="1653"/>
                  </a:cubicBezTo>
                  <a:cubicBezTo>
                    <a:pt x="3312" y="1653"/>
                    <a:pt x="3278" y="1670"/>
                    <a:pt x="3267" y="1704"/>
                  </a:cubicBezTo>
                  <a:cubicBezTo>
                    <a:pt x="3267" y="1704"/>
                    <a:pt x="3267" y="1727"/>
                    <a:pt x="3267" y="1727"/>
                  </a:cubicBezTo>
                  <a:cubicBezTo>
                    <a:pt x="2950" y="1772"/>
                    <a:pt x="2678" y="1840"/>
                    <a:pt x="2384" y="1953"/>
                  </a:cubicBezTo>
                  <a:cubicBezTo>
                    <a:pt x="2407" y="1885"/>
                    <a:pt x="2429" y="1817"/>
                    <a:pt x="2452" y="1749"/>
                  </a:cubicBezTo>
                  <a:cubicBezTo>
                    <a:pt x="2497" y="1645"/>
                    <a:pt x="2394" y="1560"/>
                    <a:pt x="2299" y="1560"/>
                  </a:cubicBezTo>
                  <a:cubicBezTo>
                    <a:pt x="2250" y="1560"/>
                    <a:pt x="2204" y="1582"/>
                    <a:pt x="2181" y="1636"/>
                  </a:cubicBezTo>
                  <a:cubicBezTo>
                    <a:pt x="1366" y="3152"/>
                    <a:pt x="438" y="4963"/>
                    <a:pt x="30" y="6638"/>
                  </a:cubicBezTo>
                  <a:cubicBezTo>
                    <a:pt x="1" y="6786"/>
                    <a:pt x="127" y="6896"/>
                    <a:pt x="250" y="6896"/>
                  </a:cubicBezTo>
                  <a:cubicBezTo>
                    <a:pt x="314" y="6896"/>
                    <a:pt x="376" y="6866"/>
                    <a:pt x="415" y="6796"/>
                  </a:cubicBezTo>
                  <a:cubicBezTo>
                    <a:pt x="664" y="6434"/>
                    <a:pt x="868" y="6027"/>
                    <a:pt x="1049" y="5597"/>
                  </a:cubicBezTo>
                  <a:cubicBezTo>
                    <a:pt x="1388" y="5574"/>
                    <a:pt x="1728" y="5551"/>
                    <a:pt x="2067" y="5529"/>
                  </a:cubicBezTo>
                  <a:lnTo>
                    <a:pt x="2067" y="5529"/>
                  </a:lnTo>
                  <a:cubicBezTo>
                    <a:pt x="1977" y="5823"/>
                    <a:pt x="1864" y="6140"/>
                    <a:pt x="1728" y="6457"/>
                  </a:cubicBezTo>
                  <a:cubicBezTo>
                    <a:pt x="1298" y="6547"/>
                    <a:pt x="868" y="6660"/>
                    <a:pt x="461" y="6841"/>
                  </a:cubicBezTo>
                  <a:cubicBezTo>
                    <a:pt x="415" y="6864"/>
                    <a:pt x="438" y="6955"/>
                    <a:pt x="483" y="6955"/>
                  </a:cubicBezTo>
                  <a:cubicBezTo>
                    <a:pt x="808" y="7015"/>
                    <a:pt x="1142" y="7040"/>
                    <a:pt x="1481" y="7040"/>
                  </a:cubicBezTo>
                  <a:cubicBezTo>
                    <a:pt x="2537" y="7040"/>
                    <a:pt x="3642" y="6803"/>
                    <a:pt x="4670" y="6683"/>
                  </a:cubicBezTo>
                  <a:cubicBezTo>
                    <a:pt x="6345" y="6502"/>
                    <a:pt x="8020" y="6321"/>
                    <a:pt x="9672" y="6163"/>
                  </a:cubicBezTo>
                  <a:cubicBezTo>
                    <a:pt x="10645" y="6049"/>
                    <a:pt x="11595" y="5959"/>
                    <a:pt x="12569" y="5868"/>
                  </a:cubicBezTo>
                  <a:cubicBezTo>
                    <a:pt x="12590" y="5934"/>
                    <a:pt x="12654" y="5967"/>
                    <a:pt x="12714" y="5967"/>
                  </a:cubicBezTo>
                  <a:cubicBezTo>
                    <a:pt x="12779" y="5967"/>
                    <a:pt x="12840" y="5928"/>
                    <a:pt x="12840" y="5846"/>
                  </a:cubicBezTo>
                  <a:cubicBezTo>
                    <a:pt x="15058" y="5642"/>
                    <a:pt x="17253" y="5461"/>
                    <a:pt x="19449" y="5189"/>
                  </a:cubicBezTo>
                  <a:cubicBezTo>
                    <a:pt x="19539" y="5167"/>
                    <a:pt x="19630" y="5121"/>
                    <a:pt x="19652" y="5031"/>
                  </a:cubicBezTo>
                  <a:lnTo>
                    <a:pt x="19675" y="5031"/>
                  </a:lnTo>
                  <a:cubicBezTo>
                    <a:pt x="19743" y="5031"/>
                    <a:pt x="19788" y="4986"/>
                    <a:pt x="19811" y="4895"/>
                  </a:cubicBezTo>
                  <a:cubicBezTo>
                    <a:pt x="20037" y="3469"/>
                    <a:pt x="19675" y="1749"/>
                    <a:pt x="19471" y="301"/>
                  </a:cubicBezTo>
                  <a:cubicBezTo>
                    <a:pt x="19449" y="165"/>
                    <a:pt x="19336" y="97"/>
                    <a:pt x="19222" y="97"/>
                  </a:cubicBezTo>
                  <a:cubicBezTo>
                    <a:pt x="19167" y="41"/>
                    <a:pt x="19095" y="1"/>
                    <a:pt x="189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929;p33"/>
            <p:cNvSpPr/>
            <p:nvPr/>
          </p:nvSpPr>
          <p:spPr>
            <a:xfrm>
              <a:off x="1405457" y="3817287"/>
              <a:ext cx="620561" cy="543718"/>
            </a:xfrm>
            <a:custGeom>
              <a:avLst/>
              <a:gdLst/>
              <a:ahLst/>
              <a:cxnLst/>
              <a:rect l="l" t="t" r="r" b="b"/>
              <a:pathLst>
                <a:path w="40467" h="35456" extrusionOk="0">
                  <a:moveTo>
                    <a:pt x="30712" y="681"/>
                  </a:moveTo>
                  <a:cubicBezTo>
                    <a:pt x="30961" y="953"/>
                    <a:pt x="31142" y="1269"/>
                    <a:pt x="31301" y="1609"/>
                  </a:cubicBezTo>
                  <a:cubicBezTo>
                    <a:pt x="30848" y="1224"/>
                    <a:pt x="30282" y="930"/>
                    <a:pt x="29717" y="726"/>
                  </a:cubicBezTo>
                  <a:cubicBezTo>
                    <a:pt x="30034" y="704"/>
                    <a:pt x="30373" y="681"/>
                    <a:pt x="30690" y="681"/>
                  </a:cubicBezTo>
                  <a:close/>
                  <a:moveTo>
                    <a:pt x="29241" y="726"/>
                  </a:moveTo>
                  <a:lnTo>
                    <a:pt x="29241" y="749"/>
                  </a:lnTo>
                  <a:lnTo>
                    <a:pt x="29264" y="749"/>
                  </a:lnTo>
                  <a:cubicBezTo>
                    <a:pt x="29649" y="907"/>
                    <a:pt x="30034" y="1088"/>
                    <a:pt x="30396" y="1315"/>
                  </a:cubicBezTo>
                  <a:cubicBezTo>
                    <a:pt x="30712" y="1518"/>
                    <a:pt x="31007" y="1767"/>
                    <a:pt x="31324" y="1948"/>
                  </a:cubicBezTo>
                  <a:cubicBezTo>
                    <a:pt x="31343" y="1968"/>
                    <a:pt x="31362" y="1975"/>
                    <a:pt x="31379" y="1975"/>
                  </a:cubicBezTo>
                  <a:cubicBezTo>
                    <a:pt x="31403" y="1975"/>
                    <a:pt x="31424" y="1961"/>
                    <a:pt x="31437" y="1948"/>
                  </a:cubicBezTo>
                  <a:cubicBezTo>
                    <a:pt x="31482" y="2084"/>
                    <a:pt x="31527" y="2197"/>
                    <a:pt x="31550" y="2311"/>
                  </a:cubicBezTo>
                  <a:cubicBezTo>
                    <a:pt x="30780" y="1903"/>
                    <a:pt x="29988" y="1541"/>
                    <a:pt x="29219" y="1156"/>
                  </a:cubicBezTo>
                  <a:cubicBezTo>
                    <a:pt x="28992" y="1043"/>
                    <a:pt x="28743" y="862"/>
                    <a:pt x="28472" y="772"/>
                  </a:cubicBezTo>
                  <a:cubicBezTo>
                    <a:pt x="28743" y="749"/>
                    <a:pt x="28992" y="749"/>
                    <a:pt x="29241" y="726"/>
                  </a:cubicBezTo>
                  <a:close/>
                  <a:moveTo>
                    <a:pt x="24149" y="930"/>
                  </a:moveTo>
                  <a:cubicBezTo>
                    <a:pt x="24149" y="953"/>
                    <a:pt x="24172" y="975"/>
                    <a:pt x="24194" y="998"/>
                  </a:cubicBezTo>
                  <a:cubicBezTo>
                    <a:pt x="25168" y="1564"/>
                    <a:pt x="26141" y="2197"/>
                    <a:pt x="27137" y="2695"/>
                  </a:cubicBezTo>
                  <a:cubicBezTo>
                    <a:pt x="26842" y="2695"/>
                    <a:pt x="26548" y="2695"/>
                    <a:pt x="26254" y="2718"/>
                  </a:cubicBezTo>
                  <a:cubicBezTo>
                    <a:pt x="26231" y="2718"/>
                    <a:pt x="26231" y="2695"/>
                    <a:pt x="26231" y="2695"/>
                  </a:cubicBezTo>
                  <a:cubicBezTo>
                    <a:pt x="25507" y="1971"/>
                    <a:pt x="24511" y="1428"/>
                    <a:pt x="23561" y="953"/>
                  </a:cubicBezTo>
                  <a:cubicBezTo>
                    <a:pt x="23764" y="953"/>
                    <a:pt x="23968" y="930"/>
                    <a:pt x="24149" y="930"/>
                  </a:cubicBezTo>
                  <a:close/>
                  <a:moveTo>
                    <a:pt x="25349" y="885"/>
                  </a:moveTo>
                  <a:cubicBezTo>
                    <a:pt x="25349" y="885"/>
                    <a:pt x="25349" y="907"/>
                    <a:pt x="25371" y="907"/>
                  </a:cubicBezTo>
                  <a:cubicBezTo>
                    <a:pt x="25756" y="1156"/>
                    <a:pt x="26141" y="1496"/>
                    <a:pt x="26593" y="1654"/>
                  </a:cubicBezTo>
                  <a:cubicBezTo>
                    <a:pt x="26639" y="1654"/>
                    <a:pt x="26661" y="1654"/>
                    <a:pt x="26684" y="1609"/>
                  </a:cubicBezTo>
                  <a:cubicBezTo>
                    <a:pt x="27408" y="1994"/>
                    <a:pt x="28155" y="2378"/>
                    <a:pt x="28902" y="2718"/>
                  </a:cubicBezTo>
                  <a:cubicBezTo>
                    <a:pt x="28495" y="2695"/>
                    <a:pt x="28110" y="2695"/>
                    <a:pt x="27702" y="2695"/>
                  </a:cubicBezTo>
                  <a:lnTo>
                    <a:pt x="27702" y="2673"/>
                  </a:lnTo>
                  <a:cubicBezTo>
                    <a:pt x="26684" y="2016"/>
                    <a:pt x="25530" y="1473"/>
                    <a:pt x="24466" y="930"/>
                  </a:cubicBezTo>
                  <a:cubicBezTo>
                    <a:pt x="24760" y="907"/>
                    <a:pt x="25054" y="907"/>
                    <a:pt x="25349" y="885"/>
                  </a:cubicBezTo>
                  <a:close/>
                  <a:moveTo>
                    <a:pt x="23108" y="953"/>
                  </a:moveTo>
                  <a:lnTo>
                    <a:pt x="23108" y="975"/>
                  </a:lnTo>
                  <a:cubicBezTo>
                    <a:pt x="23493" y="1202"/>
                    <a:pt x="23900" y="1428"/>
                    <a:pt x="24285" y="1654"/>
                  </a:cubicBezTo>
                  <a:cubicBezTo>
                    <a:pt x="24828" y="2016"/>
                    <a:pt x="25349" y="2446"/>
                    <a:pt x="25914" y="2741"/>
                  </a:cubicBezTo>
                  <a:cubicBezTo>
                    <a:pt x="25575" y="2741"/>
                    <a:pt x="25258" y="2763"/>
                    <a:pt x="24919" y="2786"/>
                  </a:cubicBezTo>
                  <a:cubicBezTo>
                    <a:pt x="23900" y="2220"/>
                    <a:pt x="22859" y="1699"/>
                    <a:pt x="21863" y="1066"/>
                  </a:cubicBezTo>
                  <a:cubicBezTo>
                    <a:pt x="21852" y="1058"/>
                    <a:pt x="21842" y="1055"/>
                    <a:pt x="21833" y="1055"/>
                  </a:cubicBezTo>
                  <a:cubicBezTo>
                    <a:pt x="21783" y="1055"/>
                    <a:pt x="21758" y="1141"/>
                    <a:pt x="21795" y="1179"/>
                  </a:cubicBezTo>
                  <a:cubicBezTo>
                    <a:pt x="22633" y="1745"/>
                    <a:pt x="23493" y="2356"/>
                    <a:pt x="24398" y="2831"/>
                  </a:cubicBezTo>
                  <a:lnTo>
                    <a:pt x="24149" y="2831"/>
                  </a:lnTo>
                  <a:cubicBezTo>
                    <a:pt x="24149" y="2831"/>
                    <a:pt x="24149" y="2831"/>
                    <a:pt x="24127" y="2808"/>
                  </a:cubicBezTo>
                  <a:cubicBezTo>
                    <a:pt x="22950" y="2152"/>
                    <a:pt x="21705" y="1609"/>
                    <a:pt x="20505" y="1043"/>
                  </a:cubicBezTo>
                  <a:cubicBezTo>
                    <a:pt x="21365" y="1020"/>
                    <a:pt x="22248" y="998"/>
                    <a:pt x="23108" y="953"/>
                  </a:cubicBezTo>
                  <a:close/>
                  <a:moveTo>
                    <a:pt x="20302" y="1043"/>
                  </a:moveTo>
                  <a:cubicBezTo>
                    <a:pt x="20302" y="1066"/>
                    <a:pt x="20302" y="1111"/>
                    <a:pt x="20347" y="1111"/>
                  </a:cubicBezTo>
                  <a:cubicBezTo>
                    <a:pt x="21433" y="1699"/>
                    <a:pt x="22542" y="2333"/>
                    <a:pt x="23674" y="2854"/>
                  </a:cubicBezTo>
                  <a:cubicBezTo>
                    <a:pt x="23561" y="2854"/>
                    <a:pt x="23425" y="2876"/>
                    <a:pt x="23289" y="2876"/>
                  </a:cubicBezTo>
                  <a:lnTo>
                    <a:pt x="23085" y="2876"/>
                  </a:lnTo>
                  <a:cubicBezTo>
                    <a:pt x="23085" y="2876"/>
                    <a:pt x="23085" y="2854"/>
                    <a:pt x="23063" y="2854"/>
                  </a:cubicBezTo>
                  <a:cubicBezTo>
                    <a:pt x="22497" y="2469"/>
                    <a:pt x="21818" y="2220"/>
                    <a:pt x="21230" y="1881"/>
                  </a:cubicBezTo>
                  <a:cubicBezTo>
                    <a:pt x="20777" y="1632"/>
                    <a:pt x="20324" y="1360"/>
                    <a:pt x="19872" y="1066"/>
                  </a:cubicBezTo>
                  <a:cubicBezTo>
                    <a:pt x="20030" y="1066"/>
                    <a:pt x="20166" y="1066"/>
                    <a:pt x="20302" y="1043"/>
                  </a:cubicBezTo>
                  <a:close/>
                  <a:moveTo>
                    <a:pt x="19578" y="1066"/>
                  </a:moveTo>
                  <a:cubicBezTo>
                    <a:pt x="20528" y="1745"/>
                    <a:pt x="21592" y="2514"/>
                    <a:pt x="22678" y="2899"/>
                  </a:cubicBezTo>
                  <a:cubicBezTo>
                    <a:pt x="22384" y="2899"/>
                    <a:pt x="22090" y="2922"/>
                    <a:pt x="21773" y="2922"/>
                  </a:cubicBezTo>
                  <a:cubicBezTo>
                    <a:pt x="21773" y="2899"/>
                    <a:pt x="21773" y="2854"/>
                    <a:pt x="21728" y="2831"/>
                  </a:cubicBezTo>
                  <a:cubicBezTo>
                    <a:pt x="20732" y="2220"/>
                    <a:pt x="19668" y="1677"/>
                    <a:pt x="18627" y="1111"/>
                  </a:cubicBezTo>
                  <a:cubicBezTo>
                    <a:pt x="18944" y="1088"/>
                    <a:pt x="19261" y="1088"/>
                    <a:pt x="19578" y="1088"/>
                  </a:cubicBezTo>
                  <a:lnTo>
                    <a:pt x="19578" y="1066"/>
                  </a:lnTo>
                  <a:close/>
                  <a:moveTo>
                    <a:pt x="18333" y="1111"/>
                  </a:moveTo>
                  <a:cubicBezTo>
                    <a:pt x="18333" y="1134"/>
                    <a:pt x="18355" y="1156"/>
                    <a:pt x="18378" y="1179"/>
                  </a:cubicBezTo>
                  <a:cubicBezTo>
                    <a:pt x="19374" y="1767"/>
                    <a:pt x="20392" y="2401"/>
                    <a:pt x="21411" y="2944"/>
                  </a:cubicBezTo>
                  <a:cubicBezTo>
                    <a:pt x="21117" y="2944"/>
                    <a:pt x="20822" y="2967"/>
                    <a:pt x="20528" y="2967"/>
                  </a:cubicBezTo>
                  <a:cubicBezTo>
                    <a:pt x="19464" y="2265"/>
                    <a:pt x="18220" y="1745"/>
                    <a:pt x="17111" y="1156"/>
                  </a:cubicBezTo>
                  <a:cubicBezTo>
                    <a:pt x="17518" y="1134"/>
                    <a:pt x="17925" y="1134"/>
                    <a:pt x="18333" y="1111"/>
                  </a:cubicBezTo>
                  <a:close/>
                  <a:moveTo>
                    <a:pt x="16975" y="1156"/>
                  </a:moveTo>
                  <a:cubicBezTo>
                    <a:pt x="16952" y="1179"/>
                    <a:pt x="16952" y="1224"/>
                    <a:pt x="16997" y="1247"/>
                  </a:cubicBezTo>
                  <a:cubicBezTo>
                    <a:pt x="17925" y="1858"/>
                    <a:pt x="18944" y="2537"/>
                    <a:pt x="20008" y="2989"/>
                  </a:cubicBezTo>
                  <a:cubicBezTo>
                    <a:pt x="19736" y="2989"/>
                    <a:pt x="19487" y="3012"/>
                    <a:pt x="19238" y="3012"/>
                  </a:cubicBezTo>
                  <a:cubicBezTo>
                    <a:pt x="18785" y="2695"/>
                    <a:pt x="18288" y="2424"/>
                    <a:pt x="17812" y="2175"/>
                  </a:cubicBezTo>
                  <a:cubicBezTo>
                    <a:pt x="17246" y="1835"/>
                    <a:pt x="16658" y="1473"/>
                    <a:pt x="16024" y="1247"/>
                  </a:cubicBezTo>
                  <a:cubicBezTo>
                    <a:pt x="15979" y="1247"/>
                    <a:pt x="15956" y="1292"/>
                    <a:pt x="16002" y="1315"/>
                  </a:cubicBezTo>
                  <a:cubicBezTo>
                    <a:pt x="16522" y="1722"/>
                    <a:pt x="17133" y="2016"/>
                    <a:pt x="17699" y="2378"/>
                  </a:cubicBezTo>
                  <a:cubicBezTo>
                    <a:pt x="18039" y="2582"/>
                    <a:pt x="18378" y="2808"/>
                    <a:pt x="18718" y="3035"/>
                  </a:cubicBezTo>
                  <a:cubicBezTo>
                    <a:pt x="18491" y="3035"/>
                    <a:pt x="18265" y="3035"/>
                    <a:pt x="18039" y="3057"/>
                  </a:cubicBezTo>
                  <a:cubicBezTo>
                    <a:pt x="17020" y="2469"/>
                    <a:pt x="16024" y="1926"/>
                    <a:pt x="15096" y="1224"/>
                  </a:cubicBezTo>
                  <a:cubicBezTo>
                    <a:pt x="15707" y="1202"/>
                    <a:pt x="16341" y="1179"/>
                    <a:pt x="16975" y="1156"/>
                  </a:cubicBezTo>
                  <a:close/>
                  <a:moveTo>
                    <a:pt x="14825" y="1224"/>
                  </a:moveTo>
                  <a:cubicBezTo>
                    <a:pt x="15594" y="1903"/>
                    <a:pt x="16454" y="2582"/>
                    <a:pt x="17360" y="3080"/>
                  </a:cubicBezTo>
                  <a:lnTo>
                    <a:pt x="17133" y="3080"/>
                  </a:lnTo>
                  <a:cubicBezTo>
                    <a:pt x="16024" y="2446"/>
                    <a:pt x="14870" y="1858"/>
                    <a:pt x="13716" y="1269"/>
                  </a:cubicBezTo>
                  <a:cubicBezTo>
                    <a:pt x="14101" y="1269"/>
                    <a:pt x="14463" y="1247"/>
                    <a:pt x="14825" y="1224"/>
                  </a:cubicBezTo>
                  <a:close/>
                  <a:moveTo>
                    <a:pt x="13535" y="1269"/>
                  </a:moveTo>
                  <a:lnTo>
                    <a:pt x="13535" y="1269"/>
                  </a:lnTo>
                  <a:cubicBezTo>
                    <a:pt x="13512" y="1315"/>
                    <a:pt x="13535" y="1360"/>
                    <a:pt x="13580" y="1383"/>
                  </a:cubicBezTo>
                  <a:cubicBezTo>
                    <a:pt x="14576" y="1971"/>
                    <a:pt x="15594" y="2537"/>
                    <a:pt x="16635" y="3103"/>
                  </a:cubicBezTo>
                  <a:cubicBezTo>
                    <a:pt x="16364" y="3103"/>
                    <a:pt x="16092" y="3103"/>
                    <a:pt x="15821" y="3125"/>
                  </a:cubicBezTo>
                  <a:cubicBezTo>
                    <a:pt x="15821" y="3103"/>
                    <a:pt x="15798" y="3103"/>
                    <a:pt x="15798" y="3080"/>
                  </a:cubicBezTo>
                  <a:cubicBezTo>
                    <a:pt x="14621" y="2446"/>
                    <a:pt x="13399" y="1881"/>
                    <a:pt x="12200" y="1315"/>
                  </a:cubicBezTo>
                  <a:cubicBezTo>
                    <a:pt x="12652" y="1315"/>
                    <a:pt x="13082" y="1292"/>
                    <a:pt x="13535" y="1269"/>
                  </a:cubicBezTo>
                  <a:close/>
                  <a:moveTo>
                    <a:pt x="11815" y="1337"/>
                  </a:moveTo>
                  <a:cubicBezTo>
                    <a:pt x="12946" y="1926"/>
                    <a:pt x="14055" y="2537"/>
                    <a:pt x="15187" y="3125"/>
                  </a:cubicBezTo>
                  <a:cubicBezTo>
                    <a:pt x="15006" y="3148"/>
                    <a:pt x="14825" y="3148"/>
                    <a:pt x="14666" y="3148"/>
                  </a:cubicBezTo>
                  <a:cubicBezTo>
                    <a:pt x="14644" y="3125"/>
                    <a:pt x="14644" y="3103"/>
                    <a:pt x="14598" y="3080"/>
                  </a:cubicBezTo>
                  <a:cubicBezTo>
                    <a:pt x="13331" y="2446"/>
                    <a:pt x="11996" y="1926"/>
                    <a:pt x="10683" y="1383"/>
                  </a:cubicBezTo>
                  <a:cubicBezTo>
                    <a:pt x="11045" y="1360"/>
                    <a:pt x="11430" y="1360"/>
                    <a:pt x="11815" y="1337"/>
                  </a:cubicBezTo>
                  <a:close/>
                  <a:moveTo>
                    <a:pt x="10298" y="1405"/>
                  </a:moveTo>
                  <a:cubicBezTo>
                    <a:pt x="11566" y="1994"/>
                    <a:pt x="12833" y="2627"/>
                    <a:pt x="14123" y="3171"/>
                  </a:cubicBezTo>
                  <a:cubicBezTo>
                    <a:pt x="13671" y="3193"/>
                    <a:pt x="13218" y="3193"/>
                    <a:pt x="12765" y="3216"/>
                  </a:cubicBezTo>
                  <a:cubicBezTo>
                    <a:pt x="12765" y="3148"/>
                    <a:pt x="12765" y="3080"/>
                    <a:pt x="12675" y="3057"/>
                  </a:cubicBezTo>
                  <a:cubicBezTo>
                    <a:pt x="11566" y="2492"/>
                    <a:pt x="10434" y="1971"/>
                    <a:pt x="9325" y="1451"/>
                  </a:cubicBezTo>
                  <a:cubicBezTo>
                    <a:pt x="9574" y="1451"/>
                    <a:pt x="9823" y="1428"/>
                    <a:pt x="10072" y="1428"/>
                  </a:cubicBezTo>
                  <a:lnTo>
                    <a:pt x="10072" y="1405"/>
                  </a:lnTo>
                  <a:close/>
                  <a:moveTo>
                    <a:pt x="8941" y="1473"/>
                  </a:moveTo>
                  <a:cubicBezTo>
                    <a:pt x="8941" y="1473"/>
                    <a:pt x="8963" y="1496"/>
                    <a:pt x="8963" y="1496"/>
                  </a:cubicBezTo>
                  <a:cubicBezTo>
                    <a:pt x="10072" y="2084"/>
                    <a:pt x="11181" y="2673"/>
                    <a:pt x="12290" y="3216"/>
                  </a:cubicBezTo>
                  <a:cubicBezTo>
                    <a:pt x="11973" y="3238"/>
                    <a:pt x="11634" y="3238"/>
                    <a:pt x="11294" y="3261"/>
                  </a:cubicBezTo>
                  <a:cubicBezTo>
                    <a:pt x="10298" y="2514"/>
                    <a:pt x="9031" y="1971"/>
                    <a:pt x="7854" y="1541"/>
                  </a:cubicBezTo>
                  <a:cubicBezTo>
                    <a:pt x="8216" y="1518"/>
                    <a:pt x="8578" y="1496"/>
                    <a:pt x="8941" y="1473"/>
                  </a:cubicBezTo>
                  <a:close/>
                  <a:moveTo>
                    <a:pt x="7605" y="1564"/>
                  </a:moveTo>
                  <a:cubicBezTo>
                    <a:pt x="7605" y="1586"/>
                    <a:pt x="7605" y="1609"/>
                    <a:pt x="7628" y="1632"/>
                  </a:cubicBezTo>
                  <a:cubicBezTo>
                    <a:pt x="8714" y="2107"/>
                    <a:pt x="9687" y="2718"/>
                    <a:pt x="10706" y="3284"/>
                  </a:cubicBezTo>
                  <a:cubicBezTo>
                    <a:pt x="10525" y="3284"/>
                    <a:pt x="10298" y="3284"/>
                    <a:pt x="10117" y="3306"/>
                  </a:cubicBezTo>
                  <a:cubicBezTo>
                    <a:pt x="9076" y="2695"/>
                    <a:pt x="7967" y="2197"/>
                    <a:pt x="6926" y="1609"/>
                  </a:cubicBezTo>
                  <a:cubicBezTo>
                    <a:pt x="7153" y="1586"/>
                    <a:pt x="7379" y="1586"/>
                    <a:pt x="7605" y="1564"/>
                  </a:cubicBezTo>
                  <a:close/>
                  <a:moveTo>
                    <a:pt x="6609" y="1632"/>
                  </a:moveTo>
                  <a:cubicBezTo>
                    <a:pt x="7492" y="2220"/>
                    <a:pt x="8443" y="2854"/>
                    <a:pt x="9416" y="3329"/>
                  </a:cubicBezTo>
                  <a:cubicBezTo>
                    <a:pt x="9235" y="3329"/>
                    <a:pt x="9054" y="3329"/>
                    <a:pt x="8895" y="3352"/>
                  </a:cubicBezTo>
                  <a:cubicBezTo>
                    <a:pt x="7899" y="2718"/>
                    <a:pt x="6813" y="2220"/>
                    <a:pt x="5795" y="1677"/>
                  </a:cubicBezTo>
                  <a:cubicBezTo>
                    <a:pt x="6112" y="1654"/>
                    <a:pt x="6383" y="1654"/>
                    <a:pt x="6609" y="1632"/>
                  </a:cubicBezTo>
                  <a:close/>
                  <a:moveTo>
                    <a:pt x="5648" y="1700"/>
                  </a:moveTo>
                  <a:lnTo>
                    <a:pt x="5648" y="1700"/>
                  </a:lnTo>
                  <a:cubicBezTo>
                    <a:pt x="5631" y="1743"/>
                    <a:pt x="5624" y="1794"/>
                    <a:pt x="5681" y="1813"/>
                  </a:cubicBezTo>
                  <a:cubicBezTo>
                    <a:pt x="6564" y="2333"/>
                    <a:pt x="7469" y="2899"/>
                    <a:pt x="8397" y="3374"/>
                  </a:cubicBezTo>
                  <a:cubicBezTo>
                    <a:pt x="8216" y="3374"/>
                    <a:pt x="8035" y="3374"/>
                    <a:pt x="7854" y="3397"/>
                  </a:cubicBezTo>
                  <a:cubicBezTo>
                    <a:pt x="6904" y="2876"/>
                    <a:pt x="5885" y="2401"/>
                    <a:pt x="4889" y="1948"/>
                  </a:cubicBezTo>
                  <a:cubicBezTo>
                    <a:pt x="4877" y="1942"/>
                    <a:pt x="4864" y="1939"/>
                    <a:pt x="4852" y="1939"/>
                  </a:cubicBezTo>
                  <a:cubicBezTo>
                    <a:pt x="4777" y="1939"/>
                    <a:pt x="4721" y="2045"/>
                    <a:pt x="4799" y="2084"/>
                  </a:cubicBezTo>
                  <a:cubicBezTo>
                    <a:pt x="5636" y="2559"/>
                    <a:pt x="6496" y="3012"/>
                    <a:pt x="7379" y="3419"/>
                  </a:cubicBezTo>
                  <a:cubicBezTo>
                    <a:pt x="7085" y="3442"/>
                    <a:pt x="6790" y="3465"/>
                    <a:pt x="6519" y="3487"/>
                  </a:cubicBezTo>
                  <a:cubicBezTo>
                    <a:pt x="5704" y="2944"/>
                    <a:pt x="4776" y="2492"/>
                    <a:pt x="3894" y="2039"/>
                  </a:cubicBezTo>
                  <a:cubicBezTo>
                    <a:pt x="4389" y="1814"/>
                    <a:pt x="5062" y="1723"/>
                    <a:pt x="5648" y="1700"/>
                  </a:cubicBezTo>
                  <a:close/>
                  <a:moveTo>
                    <a:pt x="3690" y="2152"/>
                  </a:moveTo>
                  <a:cubicBezTo>
                    <a:pt x="4459" y="2605"/>
                    <a:pt x="5229" y="3103"/>
                    <a:pt x="6021" y="3510"/>
                  </a:cubicBezTo>
                  <a:cubicBezTo>
                    <a:pt x="5863" y="3533"/>
                    <a:pt x="5704" y="3533"/>
                    <a:pt x="5568" y="3555"/>
                  </a:cubicBezTo>
                  <a:cubicBezTo>
                    <a:pt x="4889" y="3125"/>
                    <a:pt x="4075" y="2786"/>
                    <a:pt x="3328" y="2492"/>
                  </a:cubicBezTo>
                  <a:cubicBezTo>
                    <a:pt x="3418" y="2356"/>
                    <a:pt x="3554" y="2243"/>
                    <a:pt x="3690" y="2152"/>
                  </a:cubicBezTo>
                  <a:close/>
                  <a:moveTo>
                    <a:pt x="3237" y="2673"/>
                  </a:moveTo>
                  <a:cubicBezTo>
                    <a:pt x="3780" y="2989"/>
                    <a:pt x="4369" y="3306"/>
                    <a:pt x="4957" y="3555"/>
                  </a:cubicBezTo>
                  <a:cubicBezTo>
                    <a:pt x="4957" y="3578"/>
                    <a:pt x="4935" y="3623"/>
                    <a:pt x="4935" y="3668"/>
                  </a:cubicBezTo>
                  <a:lnTo>
                    <a:pt x="4935" y="4098"/>
                  </a:lnTo>
                  <a:cubicBezTo>
                    <a:pt x="4414" y="3759"/>
                    <a:pt x="3780" y="3533"/>
                    <a:pt x="3192" y="3284"/>
                  </a:cubicBezTo>
                  <a:cubicBezTo>
                    <a:pt x="3192" y="3171"/>
                    <a:pt x="3192" y="3057"/>
                    <a:pt x="3192" y="2944"/>
                  </a:cubicBezTo>
                  <a:cubicBezTo>
                    <a:pt x="3192" y="2944"/>
                    <a:pt x="3192" y="2922"/>
                    <a:pt x="3192" y="2922"/>
                  </a:cubicBezTo>
                  <a:cubicBezTo>
                    <a:pt x="3192" y="2831"/>
                    <a:pt x="3215" y="2741"/>
                    <a:pt x="3237" y="2673"/>
                  </a:cubicBezTo>
                  <a:close/>
                  <a:moveTo>
                    <a:pt x="27861" y="794"/>
                  </a:moveTo>
                  <a:cubicBezTo>
                    <a:pt x="27838" y="794"/>
                    <a:pt x="27838" y="817"/>
                    <a:pt x="27838" y="817"/>
                  </a:cubicBezTo>
                  <a:cubicBezTo>
                    <a:pt x="27838" y="953"/>
                    <a:pt x="27838" y="953"/>
                    <a:pt x="27951" y="1043"/>
                  </a:cubicBezTo>
                  <a:cubicBezTo>
                    <a:pt x="27963" y="1054"/>
                    <a:pt x="27974" y="1060"/>
                    <a:pt x="27988" y="1060"/>
                  </a:cubicBezTo>
                  <a:cubicBezTo>
                    <a:pt x="28002" y="1060"/>
                    <a:pt x="28019" y="1054"/>
                    <a:pt x="28042" y="1043"/>
                  </a:cubicBezTo>
                  <a:cubicBezTo>
                    <a:pt x="28065" y="1043"/>
                    <a:pt x="28087" y="1020"/>
                    <a:pt x="28110" y="1020"/>
                  </a:cubicBezTo>
                  <a:cubicBezTo>
                    <a:pt x="28155" y="975"/>
                    <a:pt x="28132" y="907"/>
                    <a:pt x="28087" y="885"/>
                  </a:cubicBezTo>
                  <a:lnTo>
                    <a:pt x="28087" y="885"/>
                  </a:lnTo>
                  <a:cubicBezTo>
                    <a:pt x="28404" y="930"/>
                    <a:pt x="29626" y="1699"/>
                    <a:pt x="29807" y="1790"/>
                  </a:cubicBezTo>
                  <a:cubicBezTo>
                    <a:pt x="30350" y="2062"/>
                    <a:pt x="30871" y="2378"/>
                    <a:pt x="31414" y="2627"/>
                  </a:cubicBezTo>
                  <a:cubicBezTo>
                    <a:pt x="31441" y="2634"/>
                    <a:pt x="31465" y="2637"/>
                    <a:pt x="31488" y="2637"/>
                  </a:cubicBezTo>
                  <a:cubicBezTo>
                    <a:pt x="31542" y="2637"/>
                    <a:pt x="31586" y="2621"/>
                    <a:pt x="31618" y="2605"/>
                  </a:cubicBezTo>
                  <a:cubicBezTo>
                    <a:pt x="31731" y="3103"/>
                    <a:pt x="31776" y="3623"/>
                    <a:pt x="31821" y="4144"/>
                  </a:cubicBezTo>
                  <a:cubicBezTo>
                    <a:pt x="31550" y="3850"/>
                    <a:pt x="30939" y="3646"/>
                    <a:pt x="30712" y="3533"/>
                  </a:cubicBezTo>
                  <a:cubicBezTo>
                    <a:pt x="30464" y="3419"/>
                    <a:pt x="30034" y="3171"/>
                    <a:pt x="29694" y="3125"/>
                  </a:cubicBezTo>
                  <a:cubicBezTo>
                    <a:pt x="29739" y="3012"/>
                    <a:pt x="29671" y="2854"/>
                    <a:pt x="29536" y="2786"/>
                  </a:cubicBezTo>
                  <a:cubicBezTo>
                    <a:pt x="29536" y="2741"/>
                    <a:pt x="29536" y="2695"/>
                    <a:pt x="29490" y="2673"/>
                  </a:cubicBezTo>
                  <a:cubicBezTo>
                    <a:pt x="28449" y="2084"/>
                    <a:pt x="27318" y="1586"/>
                    <a:pt x="26254" y="1111"/>
                  </a:cubicBezTo>
                  <a:cubicBezTo>
                    <a:pt x="26209" y="1088"/>
                    <a:pt x="26186" y="1088"/>
                    <a:pt x="26163" y="1088"/>
                  </a:cubicBezTo>
                  <a:cubicBezTo>
                    <a:pt x="26028" y="1020"/>
                    <a:pt x="25892" y="953"/>
                    <a:pt x="25756" y="862"/>
                  </a:cubicBezTo>
                  <a:cubicBezTo>
                    <a:pt x="26050" y="862"/>
                    <a:pt x="26344" y="839"/>
                    <a:pt x="26661" y="839"/>
                  </a:cubicBezTo>
                  <a:cubicBezTo>
                    <a:pt x="28200" y="1609"/>
                    <a:pt x="29739" y="2401"/>
                    <a:pt x="31324" y="3035"/>
                  </a:cubicBezTo>
                  <a:cubicBezTo>
                    <a:pt x="31342" y="3043"/>
                    <a:pt x="31360" y="3046"/>
                    <a:pt x="31377" y="3046"/>
                  </a:cubicBezTo>
                  <a:cubicBezTo>
                    <a:pt x="31500" y="3046"/>
                    <a:pt x="31556" y="2846"/>
                    <a:pt x="31437" y="2786"/>
                  </a:cubicBezTo>
                  <a:cubicBezTo>
                    <a:pt x="30056" y="2062"/>
                    <a:pt x="28562" y="1428"/>
                    <a:pt x="27114" y="817"/>
                  </a:cubicBezTo>
                  <a:cubicBezTo>
                    <a:pt x="27363" y="817"/>
                    <a:pt x="27612" y="794"/>
                    <a:pt x="27861" y="794"/>
                  </a:cubicBezTo>
                  <a:close/>
                  <a:moveTo>
                    <a:pt x="29649" y="3352"/>
                  </a:moveTo>
                  <a:cubicBezTo>
                    <a:pt x="29739" y="3397"/>
                    <a:pt x="29807" y="3442"/>
                    <a:pt x="29830" y="3442"/>
                  </a:cubicBezTo>
                  <a:cubicBezTo>
                    <a:pt x="30101" y="3555"/>
                    <a:pt x="30350" y="3691"/>
                    <a:pt x="30599" y="3827"/>
                  </a:cubicBezTo>
                  <a:cubicBezTo>
                    <a:pt x="30984" y="4031"/>
                    <a:pt x="31346" y="4325"/>
                    <a:pt x="31731" y="4528"/>
                  </a:cubicBezTo>
                  <a:cubicBezTo>
                    <a:pt x="31754" y="4540"/>
                    <a:pt x="31776" y="4545"/>
                    <a:pt x="31799" y="4545"/>
                  </a:cubicBezTo>
                  <a:cubicBezTo>
                    <a:pt x="31821" y="4545"/>
                    <a:pt x="31844" y="4540"/>
                    <a:pt x="31867" y="4528"/>
                  </a:cubicBezTo>
                  <a:cubicBezTo>
                    <a:pt x="31889" y="4687"/>
                    <a:pt x="31889" y="4845"/>
                    <a:pt x="31912" y="4981"/>
                  </a:cubicBezTo>
                  <a:cubicBezTo>
                    <a:pt x="31912" y="5004"/>
                    <a:pt x="31912" y="5026"/>
                    <a:pt x="31912" y="5049"/>
                  </a:cubicBezTo>
                  <a:cubicBezTo>
                    <a:pt x="31256" y="4596"/>
                    <a:pt x="30486" y="4280"/>
                    <a:pt x="29717" y="4008"/>
                  </a:cubicBezTo>
                  <a:lnTo>
                    <a:pt x="29649" y="3374"/>
                  </a:lnTo>
                  <a:cubicBezTo>
                    <a:pt x="29649" y="3352"/>
                    <a:pt x="29649" y="3352"/>
                    <a:pt x="29649" y="3352"/>
                  </a:cubicBezTo>
                  <a:close/>
                  <a:moveTo>
                    <a:pt x="3215" y="3487"/>
                  </a:moveTo>
                  <a:cubicBezTo>
                    <a:pt x="3758" y="3782"/>
                    <a:pt x="4346" y="4144"/>
                    <a:pt x="4912" y="4302"/>
                  </a:cubicBezTo>
                  <a:lnTo>
                    <a:pt x="4935" y="4302"/>
                  </a:lnTo>
                  <a:lnTo>
                    <a:pt x="4935" y="5140"/>
                  </a:lnTo>
                  <a:cubicBezTo>
                    <a:pt x="4618" y="5004"/>
                    <a:pt x="4301" y="4891"/>
                    <a:pt x="3984" y="4755"/>
                  </a:cubicBezTo>
                  <a:cubicBezTo>
                    <a:pt x="3803" y="4664"/>
                    <a:pt x="3486" y="4574"/>
                    <a:pt x="3260" y="4415"/>
                  </a:cubicBezTo>
                  <a:cubicBezTo>
                    <a:pt x="3237" y="4121"/>
                    <a:pt x="3237" y="3804"/>
                    <a:pt x="3215" y="3487"/>
                  </a:cubicBezTo>
                  <a:close/>
                  <a:moveTo>
                    <a:pt x="29739" y="4234"/>
                  </a:moveTo>
                  <a:lnTo>
                    <a:pt x="29739" y="4234"/>
                  </a:lnTo>
                  <a:cubicBezTo>
                    <a:pt x="30531" y="4574"/>
                    <a:pt x="31233" y="5004"/>
                    <a:pt x="31957" y="5456"/>
                  </a:cubicBezTo>
                  <a:cubicBezTo>
                    <a:pt x="31980" y="5660"/>
                    <a:pt x="32002" y="5864"/>
                    <a:pt x="32025" y="6067"/>
                  </a:cubicBezTo>
                  <a:lnTo>
                    <a:pt x="32025" y="6090"/>
                  </a:lnTo>
                  <a:cubicBezTo>
                    <a:pt x="31708" y="5796"/>
                    <a:pt x="31301" y="5592"/>
                    <a:pt x="30961" y="5343"/>
                  </a:cubicBezTo>
                  <a:cubicBezTo>
                    <a:pt x="30554" y="5072"/>
                    <a:pt x="30192" y="4777"/>
                    <a:pt x="29762" y="4551"/>
                  </a:cubicBezTo>
                  <a:lnTo>
                    <a:pt x="29739" y="4234"/>
                  </a:lnTo>
                  <a:close/>
                  <a:moveTo>
                    <a:pt x="3283" y="4687"/>
                  </a:moveTo>
                  <a:lnTo>
                    <a:pt x="3283" y="4687"/>
                  </a:lnTo>
                  <a:cubicBezTo>
                    <a:pt x="3441" y="4755"/>
                    <a:pt x="3599" y="4823"/>
                    <a:pt x="3735" y="4891"/>
                  </a:cubicBezTo>
                  <a:cubicBezTo>
                    <a:pt x="4120" y="5094"/>
                    <a:pt x="4527" y="5275"/>
                    <a:pt x="4935" y="5388"/>
                  </a:cubicBezTo>
                  <a:cubicBezTo>
                    <a:pt x="4957" y="5660"/>
                    <a:pt x="4957" y="5909"/>
                    <a:pt x="4957" y="6181"/>
                  </a:cubicBezTo>
                  <a:cubicBezTo>
                    <a:pt x="4640" y="6022"/>
                    <a:pt x="4324" y="5909"/>
                    <a:pt x="4007" y="5751"/>
                  </a:cubicBezTo>
                  <a:cubicBezTo>
                    <a:pt x="3780" y="5660"/>
                    <a:pt x="3554" y="5547"/>
                    <a:pt x="3305" y="5456"/>
                  </a:cubicBezTo>
                  <a:cubicBezTo>
                    <a:pt x="3305" y="5207"/>
                    <a:pt x="3283" y="4936"/>
                    <a:pt x="3283" y="4687"/>
                  </a:cubicBezTo>
                  <a:close/>
                  <a:moveTo>
                    <a:pt x="3328" y="5705"/>
                  </a:moveTo>
                  <a:cubicBezTo>
                    <a:pt x="3554" y="5818"/>
                    <a:pt x="3803" y="5932"/>
                    <a:pt x="4029" y="6045"/>
                  </a:cubicBezTo>
                  <a:cubicBezTo>
                    <a:pt x="4346" y="6181"/>
                    <a:pt x="4640" y="6362"/>
                    <a:pt x="4957" y="6475"/>
                  </a:cubicBezTo>
                  <a:cubicBezTo>
                    <a:pt x="4980" y="6633"/>
                    <a:pt x="4980" y="6814"/>
                    <a:pt x="4980" y="6995"/>
                  </a:cubicBezTo>
                  <a:cubicBezTo>
                    <a:pt x="4437" y="6701"/>
                    <a:pt x="3871" y="6430"/>
                    <a:pt x="3350" y="6090"/>
                  </a:cubicBezTo>
                  <a:cubicBezTo>
                    <a:pt x="3350" y="5954"/>
                    <a:pt x="3328" y="5818"/>
                    <a:pt x="3328" y="5705"/>
                  </a:cubicBezTo>
                  <a:close/>
                  <a:moveTo>
                    <a:pt x="29807" y="4800"/>
                  </a:moveTo>
                  <a:lnTo>
                    <a:pt x="29807" y="4800"/>
                  </a:lnTo>
                  <a:cubicBezTo>
                    <a:pt x="30079" y="5072"/>
                    <a:pt x="30418" y="5321"/>
                    <a:pt x="30735" y="5547"/>
                  </a:cubicBezTo>
                  <a:cubicBezTo>
                    <a:pt x="31120" y="5818"/>
                    <a:pt x="31505" y="6113"/>
                    <a:pt x="31935" y="6294"/>
                  </a:cubicBezTo>
                  <a:cubicBezTo>
                    <a:pt x="31948" y="6300"/>
                    <a:pt x="31961" y="6303"/>
                    <a:pt x="31974" y="6303"/>
                  </a:cubicBezTo>
                  <a:cubicBezTo>
                    <a:pt x="32004" y="6303"/>
                    <a:pt x="32032" y="6287"/>
                    <a:pt x="32048" y="6271"/>
                  </a:cubicBezTo>
                  <a:cubicBezTo>
                    <a:pt x="32093" y="6633"/>
                    <a:pt x="32138" y="6995"/>
                    <a:pt x="32161" y="7357"/>
                  </a:cubicBezTo>
                  <a:cubicBezTo>
                    <a:pt x="31640" y="6792"/>
                    <a:pt x="30735" y="6452"/>
                    <a:pt x="29943" y="6248"/>
                  </a:cubicBezTo>
                  <a:cubicBezTo>
                    <a:pt x="29943" y="6090"/>
                    <a:pt x="29920" y="5932"/>
                    <a:pt x="29898" y="5751"/>
                  </a:cubicBezTo>
                  <a:lnTo>
                    <a:pt x="29898" y="5751"/>
                  </a:lnTo>
                  <a:cubicBezTo>
                    <a:pt x="30215" y="5864"/>
                    <a:pt x="30531" y="6000"/>
                    <a:pt x="30826" y="6135"/>
                  </a:cubicBezTo>
                  <a:cubicBezTo>
                    <a:pt x="31188" y="6316"/>
                    <a:pt x="31527" y="6588"/>
                    <a:pt x="31889" y="6746"/>
                  </a:cubicBezTo>
                  <a:cubicBezTo>
                    <a:pt x="31908" y="6758"/>
                    <a:pt x="31928" y="6763"/>
                    <a:pt x="31947" y="6763"/>
                  </a:cubicBezTo>
                  <a:cubicBezTo>
                    <a:pt x="32042" y="6763"/>
                    <a:pt x="32123" y="6641"/>
                    <a:pt x="32048" y="6565"/>
                  </a:cubicBezTo>
                  <a:cubicBezTo>
                    <a:pt x="31482" y="6045"/>
                    <a:pt x="30622" y="5728"/>
                    <a:pt x="29875" y="5524"/>
                  </a:cubicBezTo>
                  <a:cubicBezTo>
                    <a:pt x="29852" y="5298"/>
                    <a:pt x="29830" y="5049"/>
                    <a:pt x="29807" y="4800"/>
                  </a:cubicBezTo>
                  <a:close/>
                  <a:moveTo>
                    <a:pt x="3373" y="6362"/>
                  </a:moveTo>
                  <a:cubicBezTo>
                    <a:pt x="3871" y="6746"/>
                    <a:pt x="4414" y="7086"/>
                    <a:pt x="5003" y="7244"/>
                  </a:cubicBezTo>
                  <a:cubicBezTo>
                    <a:pt x="5003" y="7448"/>
                    <a:pt x="5003" y="7652"/>
                    <a:pt x="5025" y="7833"/>
                  </a:cubicBezTo>
                  <a:cubicBezTo>
                    <a:pt x="4482" y="7516"/>
                    <a:pt x="3939" y="7222"/>
                    <a:pt x="3396" y="6927"/>
                  </a:cubicBezTo>
                  <a:cubicBezTo>
                    <a:pt x="3396" y="6746"/>
                    <a:pt x="3373" y="6565"/>
                    <a:pt x="3373" y="6362"/>
                  </a:cubicBezTo>
                  <a:close/>
                  <a:moveTo>
                    <a:pt x="29988" y="6543"/>
                  </a:moveTo>
                  <a:lnTo>
                    <a:pt x="29988" y="6543"/>
                  </a:lnTo>
                  <a:cubicBezTo>
                    <a:pt x="30305" y="6633"/>
                    <a:pt x="30622" y="6746"/>
                    <a:pt x="30939" y="6905"/>
                  </a:cubicBezTo>
                  <a:cubicBezTo>
                    <a:pt x="31346" y="7109"/>
                    <a:pt x="31663" y="7425"/>
                    <a:pt x="32048" y="7629"/>
                  </a:cubicBezTo>
                  <a:cubicBezTo>
                    <a:pt x="32082" y="7640"/>
                    <a:pt x="32110" y="7646"/>
                    <a:pt x="32135" y="7646"/>
                  </a:cubicBezTo>
                  <a:cubicBezTo>
                    <a:pt x="32161" y="7646"/>
                    <a:pt x="32184" y="7640"/>
                    <a:pt x="32206" y="7629"/>
                  </a:cubicBezTo>
                  <a:cubicBezTo>
                    <a:pt x="32229" y="7946"/>
                    <a:pt x="32274" y="8240"/>
                    <a:pt x="32297" y="8557"/>
                  </a:cubicBezTo>
                  <a:cubicBezTo>
                    <a:pt x="31618" y="7969"/>
                    <a:pt x="30803" y="7493"/>
                    <a:pt x="30056" y="7063"/>
                  </a:cubicBezTo>
                  <a:cubicBezTo>
                    <a:pt x="30034" y="6882"/>
                    <a:pt x="30011" y="6701"/>
                    <a:pt x="29988" y="6543"/>
                  </a:cubicBezTo>
                  <a:close/>
                  <a:moveTo>
                    <a:pt x="3396" y="7222"/>
                  </a:moveTo>
                  <a:lnTo>
                    <a:pt x="3396" y="7222"/>
                  </a:lnTo>
                  <a:cubicBezTo>
                    <a:pt x="3939" y="7539"/>
                    <a:pt x="4482" y="7855"/>
                    <a:pt x="5025" y="8150"/>
                  </a:cubicBezTo>
                  <a:cubicBezTo>
                    <a:pt x="5048" y="8466"/>
                    <a:pt x="5048" y="8761"/>
                    <a:pt x="5070" y="9078"/>
                  </a:cubicBezTo>
                  <a:cubicBezTo>
                    <a:pt x="4799" y="8942"/>
                    <a:pt x="4527" y="8829"/>
                    <a:pt x="4278" y="8693"/>
                  </a:cubicBezTo>
                  <a:cubicBezTo>
                    <a:pt x="4007" y="8557"/>
                    <a:pt x="3735" y="8376"/>
                    <a:pt x="3464" y="8240"/>
                  </a:cubicBezTo>
                  <a:lnTo>
                    <a:pt x="3396" y="7222"/>
                  </a:lnTo>
                  <a:close/>
                  <a:moveTo>
                    <a:pt x="30079" y="7357"/>
                  </a:moveTo>
                  <a:lnTo>
                    <a:pt x="30079" y="7357"/>
                  </a:lnTo>
                  <a:cubicBezTo>
                    <a:pt x="30871" y="7878"/>
                    <a:pt x="31595" y="8466"/>
                    <a:pt x="32365" y="9010"/>
                  </a:cubicBezTo>
                  <a:cubicBezTo>
                    <a:pt x="32365" y="9055"/>
                    <a:pt x="32365" y="9078"/>
                    <a:pt x="32365" y="9100"/>
                  </a:cubicBezTo>
                  <a:cubicBezTo>
                    <a:pt x="31686" y="8670"/>
                    <a:pt x="30916" y="8331"/>
                    <a:pt x="30169" y="8036"/>
                  </a:cubicBezTo>
                  <a:cubicBezTo>
                    <a:pt x="30124" y="7810"/>
                    <a:pt x="30101" y="7584"/>
                    <a:pt x="30079" y="7357"/>
                  </a:cubicBezTo>
                  <a:close/>
                  <a:moveTo>
                    <a:pt x="30192" y="8285"/>
                  </a:moveTo>
                  <a:lnTo>
                    <a:pt x="30192" y="8285"/>
                  </a:lnTo>
                  <a:cubicBezTo>
                    <a:pt x="30939" y="8647"/>
                    <a:pt x="31663" y="9055"/>
                    <a:pt x="32410" y="9462"/>
                  </a:cubicBezTo>
                  <a:cubicBezTo>
                    <a:pt x="32410" y="9598"/>
                    <a:pt x="32432" y="9756"/>
                    <a:pt x="32455" y="9915"/>
                  </a:cubicBezTo>
                  <a:lnTo>
                    <a:pt x="32455" y="10005"/>
                  </a:lnTo>
                  <a:cubicBezTo>
                    <a:pt x="31754" y="9575"/>
                    <a:pt x="31007" y="9236"/>
                    <a:pt x="30260" y="8874"/>
                  </a:cubicBezTo>
                  <a:cubicBezTo>
                    <a:pt x="30237" y="8670"/>
                    <a:pt x="30215" y="8466"/>
                    <a:pt x="30192" y="8285"/>
                  </a:cubicBezTo>
                  <a:close/>
                  <a:moveTo>
                    <a:pt x="3464" y="8512"/>
                  </a:moveTo>
                  <a:cubicBezTo>
                    <a:pt x="3713" y="8693"/>
                    <a:pt x="3984" y="8829"/>
                    <a:pt x="4210" y="8964"/>
                  </a:cubicBezTo>
                  <a:cubicBezTo>
                    <a:pt x="4505" y="9123"/>
                    <a:pt x="4776" y="9304"/>
                    <a:pt x="5093" y="9440"/>
                  </a:cubicBezTo>
                  <a:lnTo>
                    <a:pt x="5116" y="10096"/>
                  </a:lnTo>
                  <a:cubicBezTo>
                    <a:pt x="4867" y="9938"/>
                    <a:pt x="4550" y="9802"/>
                    <a:pt x="4278" y="9643"/>
                  </a:cubicBezTo>
                  <a:cubicBezTo>
                    <a:pt x="4007" y="9485"/>
                    <a:pt x="3758" y="9304"/>
                    <a:pt x="3509" y="9100"/>
                  </a:cubicBezTo>
                  <a:cubicBezTo>
                    <a:pt x="3486" y="8919"/>
                    <a:pt x="3486" y="8715"/>
                    <a:pt x="3464" y="8512"/>
                  </a:cubicBezTo>
                  <a:close/>
                  <a:moveTo>
                    <a:pt x="30282" y="9123"/>
                  </a:moveTo>
                  <a:lnTo>
                    <a:pt x="30282" y="9123"/>
                  </a:lnTo>
                  <a:cubicBezTo>
                    <a:pt x="31007" y="9553"/>
                    <a:pt x="31731" y="9983"/>
                    <a:pt x="32500" y="10322"/>
                  </a:cubicBezTo>
                  <a:cubicBezTo>
                    <a:pt x="32500" y="10435"/>
                    <a:pt x="32523" y="10549"/>
                    <a:pt x="32546" y="10662"/>
                  </a:cubicBezTo>
                  <a:cubicBezTo>
                    <a:pt x="31867" y="10232"/>
                    <a:pt x="31097" y="9892"/>
                    <a:pt x="30350" y="9553"/>
                  </a:cubicBezTo>
                  <a:cubicBezTo>
                    <a:pt x="30328" y="9417"/>
                    <a:pt x="30305" y="9281"/>
                    <a:pt x="30282" y="9123"/>
                  </a:cubicBezTo>
                  <a:close/>
                  <a:moveTo>
                    <a:pt x="3509" y="9372"/>
                  </a:moveTo>
                  <a:lnTo>
                    <a:pt x="3509" y="9372"/>
                  </a:lnTo>
                  <a:cubicBezTo>
                    <a:pt x="3690" y="9508"/>
                    <a:pt x="3871" y="9643"/>
                    <a:pt x="4052" y="9756"/>
                  </a:cubicBezTo>
                  <a:cubicBezTo>
                    <a:pt x="4369" y="9983"/>
                    <a:pt x="4754" y="10277"/>
                    <a:pt x="5138" y="10390"/>
                  </a:cubicBezTo>
                  <a:cubicBezTo>
                    <a:pt x="5138" y="10549"/>
                    <a:pt x="5161" y="10707"/>
                    <a:pt x="5161" y="10865"/>
                  </a:cubicBezTo>
                  <a:cubicBezTo>
                    <a:pt x="4912" y="10707"/>
                    <a:pt x="4595" y="10571"/>
                    <a:pt x="4324" y="10435"/>
                  </a:cubicBezTo>
                  <a:cubicBezTo>
                    <a:pt x="4052" y="10300"/>
                    <a:pt x="3803" y="10141"/>
                    <a:pt x="3531" y="9983"/>
                  </a:cubicBezTo>
                  <a:cubicBezTo>
                    <a:pt x="3531" y="9779"/>
                    <a:pt x="3509" y="9575"/>
                    <a:pt x="3509" y="9372"/>
                  </a:cubicBezTo>
                  <a:close/>
                  <a:moveTo>
                    <a:pt x="30396" y="9870"/>
                  </a:moveTo>
                  <a:lnTo>
                    <a:pt x="30396" y="9870"/>
                  </a:lnTo>
                  <a:cubicBezTo>
                    <a:pt x="31097" y="10277"/>
                    <a:pt x="31799" y="10662"/>
                    <a:pt x="32523" y="10911"/>
                  </a:cubicBezTo>
                  <a:cubicBezTo>
                    <a:pt x="32546" y="10933"/>
                    <a:pt x="32568" y="10933"/>
                    <a:pt x="32568" y="10933"/>
                  </a:cubicBezTo>
                  <a:lnTo>
                    <a:pt x="32614" y="11409"/>
                  </a:lnTo>
                  <a:cubicBezTo>
                    <a:pt x="31935" y="11001"/>
                    <a:pt x="31165" y="10662"/>
                    <a:pt x="30441" y="10345"/>
                  </a:cubicBezTo>
                  <a:cubicBezTo>
                    <a:pt x="30418" y="10186"/>
                    <a:pt x="30418" y="10028"/>
                    <a:pt x="30396" y="9870"/>
                  </a:cubicBezTo>
                  <a:close/>
                  <a:moveTo>
                    <a:pt x="3554" y="10209"/>
                  </a:moveTo>
                  <a:lnTo>
                    <a:pt x="3554" y="10209"/>
                  </a:lnTo>
                  <a:cubicBezTo>
                    <a:pt x="3758" y="10368"/>
                    <a:pt x="3984" y="10503"/>
                    <a:pt x="4210" y="10639"/>
                  </a:cubicBezTo>
                  <a:cubicBezTo>
                    <a:pt x="4505" y="10843"/>
                    <a:pt x="4844" y="11069"/>
                    <a:pt x="5184" y="11182"/>
                  </a:cubicBezTo>
                  <a:cubicBezTo>
                    <a:pt x="5184" y="11250"/>
                    <a:pt x="5184" y="11341"/>
                    <a:pt x="5184" y="11431"/>
                  </a:cubicBezTo>
                  <a:cubicBezTo>
                    <a:pt x="4640" y="11160"/>
                    <a:pt x="4097" y="10911"/>
                    <a:pt x="3577" y="10616"/>
                  </a:cubicBezTo>
                  <a:cubicBezTo>
                    <a:pt x="3554" y="10481"/>
                    <a:pt x="3554" y="10345"/>
                    <a:pt x="3554" y="10209"/>
                  </a:cubicBezTo>
                  <a:close/>
                  <a:moveTo>
                    <a:pt x="30486" y="10549"/>
                  </a:moveTo>
                  <a:lnTo>
                    <a:pt x="30486" y="10549"/>
                  </a:lnTo>
                  <a:cubicBezTo>
                    <a:pt x="31188" y="10956"/>
                    <a:pt x="31912" y="11409"/>
                    <a:pt x="32659" y="11725"/>
                  </a:cubicBezTo>
                  <a:cubicBezTo>
                    <a:pt x="32659" y="11884"/>
                    <a:pt x="32681" y="12065"/>
                    <a:pt x="32704" y="12223"/>
                  </a:cubicBezTo>
                  <a:cubicBezTo>
                    <a:pt x="32093" y="11748"/>
                    <a:pt x="31278" y="11386"/>
                    <a:pt x="30554" y="11092"/>
                  </a:cubicBezTo>
                  <a:cubicBezTo>
                    <a:pt x="30531" y="10911"/>
                    <a:pt x="30509" y="10730"/>
                    <a:pt x="30486" y="10549"/>
                  </a:cubicBezTo>
                  <a:close/>
                  <a:moveTo>
                    <a:pt x="3577" y="10911"/>
                  </a:moveTo>
                  <a:cubicBezTo>
                    <a:pt x="4097" y="11228"/>
                    <a:pt x="4640" y="11522"/>
                    <a:pt x="5206" y="11748"/>
                  </a:cubicBezTo>
                  <a:cubicBezTo>
                    <a:pt x="5206" y="11907"/>
                    <a:pt x="5229" y="12088"/>
                    <a:pt x="5229" y="12246"/>
                  </a:cubicBezTo>
                  <a:cubicBezTo>
                    <a:pt x="4957" y="12088"/>
                    <a:pt x="4686" y="11974"/>
                    <a:pt x="4414" y="11839"/>
                  </a:cubicBezTo>
                  <a:cubicBezTo>
                    <a:pt x="4143" y="11703"/>
                    <a:pt x="3871" y="11590"/>
                    <a:pt x="3599" y="11454"/>
                  </a:cubicBezTo>
                  <a:cubicBezTo>
                    <a:pt x="3599" y="11273"/>
                    <a:pt x="3599" y="11092"/>
                    <a:pt x="3577" y="10911"/>
                  </a:cubicBezTo>
                  <a:close/>
                  <a:moveTo>
                    <a:pt x="30599" y="11318"/>
                  </a:moveTo>
                  <a:lnTo>
                    <a:pt x="30599" y="11318"/>
                  </a:lnTo>
                  <a:cubicBezTo>
                    <a:pt x="30961" y="11499"/>
                    <a:pt x="31301" y="11680"/>
                    <a:pt x="31663" y="11884"/>
                  </a:cubicBezTo>
                  <a:cubicBezTo>
                    <a:pt x="32025" y="12088"/>
                    <a:pt x="32365" y="12382"/>
                    <a:pt x="32749" y="12585"/>
                  </a:cubicBezTo>
                  <a:lnTo>
                    <a:pt x="32793" y="13026"/>
                  </a:lnTo>
                  <a:lnTo>
                    <a:pt x="32793" y="13026"/>
                  </a:lnTo>
                  <a:cubicBezTo>
                    <a:pt x="32789" y="13014"/>
                    <a:pt x="32782" y="13003"/>
                    <a:pt x="32772" y="12993"/>
                  </a:cubicBezTo>
                  <a:cubicBezTo>
                    <a:pt x="32478" y="12744"/>
                    <a:pt x="32070" y="12585"/>
                    <a:pt x="31708" y="12404"/>
                  </a:cubicBezTo>
                  <a:cubicBezTo>
                    <a:pt x="31369" y="12223"/>
                    <a:pt x="31029" y="12042"/>
                    <a:pt x="30667" y="11861"/>
                  </a:cubicBezTo>
                  <a:cubicBezTo>
                    <a:pt x="30645" y="11680"/>
                    <a:pt x="30622" y="11499"/>
                    <a:pt x="30599" y="11318"/>
                  </a:cubicBezTo>
                  <a:close/>
                  <a:moveTo>
                    <a:pt x="3622" y="11680"/>
                  </a:moveTo>
                  <a:lnTo>
                    <a:pt x="3622" y="11680"/>
                  </a:lnTo>
                  <a:cubicBezTo>
                    <a:pt x="3871" y="11816"/>
                    <a:pt x="4120" y="11952"/>
                    <a:pt x="4369" y="12088"/>
                  </a:cubicBezTo>
                  <a:cubicBezTo>
                    <a:pt x="4663" y="12246"/>
                    <a:pt x="4957" y="12427"/>
                    <a:pt x="5251" y="12563"/>
                  </a:cubicBezTo>
                  <a:cubicBezTo>
                    <a:pt x="5251" y="12653"/>
                    <a:pt x="5251" y="12744"/>
                    <a:pt x="5274" y="12834"/>
                  </a:cubicBezTo>
                  <a:cubicBezTo>
                    <a:pt x="5274" y="12925"/>
                    <a:pt x="5274" y="13015"/>
                    <a:pt x="5274" y="13106"/>
                  </a:cubicBezTo>
                  <a:cubicBezTo>
                    <a:pt x="4776" y="12699"/>
                    <a:pt x="4210" y="12359"/>
                    <a:pt x="3645" y="12042"/>
                  </a:cubicBezTo>
                  <a:cubicBezTo>
                    <a:pt x="3622" y="11929"/>
                    <a:pt x="3622" y="11793"/>
                    <a:pt x="3622" y="11680"/>
                  </a:cubicBezTo>
                  <a:close/>
                  <a:moveTo>
                    <a:pt x="30712" y="12133"/>
                  </a:moveTo>
                  <a:lnTo>
                    <a:pt x="30712" y="12133"/>
                  </a:lnTo>
                  <a:cubicBezTo>
                    <a:pt x="31007" y="12291"/>
                    <a:pt x="31301" y="12450"/>
                    <a:pt x="31595" y="12608"/>
                  </a:cubicBezTo>
                  <a:cubicBezTo>
                    <a:pt x="31935" y="12812"/>
                    <a:pt x="32297" y="13061"/>
                    <a:pt x="32681" y="13151"/>
                  </a:cubicBezTo>
                  <a:cubicBezTo>
                    <a:pt x="32687" y="13153"/>
                    <a:pt x="32694" y="13154"/>
                    <a:pt x="32700" y="13154"/>
                  </a:cubicBezTo>
                  <a:cubicBezTo>
                    <a:pt x="32744" y="13154"/>
                    <a:pt x="32791" y="13107"/>
                    <a:pt x="32796" y="13058"/>
                  </a:cubicBezTo>
                  <a:lnTo>
                    <a:pt x="32796" y="13058"/>
                  </a:lnTo>
                  <a:lnTo>
                    <a:pt x="32862" y="13740"/>
                  </a:lnTo>
                  <a:cubicBezTo>
                    <a:pt x="32251" y="13378"/>
                    <a:pt x="31505" y="13129"/>
                    <a:pt x="30826" y="12880"/>
                  </a:cubicBezTo>
                  <a:cubicBezTo>
                    <a:pt x="30803" y="12631"/>
                    <a:pt x="30758" y="12382"/>
                    <a:pt x="30712" y="12133"/>
                  </a:cubicBezTo>
                  <a:close/>
                  <a:moveTo>
                    <a:pt x="30871" y="13083"/>
                  </a:moveTo>
                  <a:cubicBezTo>
                    <a:pt x="31527" y="13423"/>
                    <a:pt x="32206" y="13808"/>
                    <a:pt x="32885" y="14034"/>
                  </a:cubicBezTo>
                  <a:cubicBezTo>
                    <a:pt x="32930" y="14238"/>
                    <a:pt x="32930" y="14441"/>
                    <a:pt x="32953" y="14645"/>
                  </a:cubicBezTo>
                  <a:cubicBezTo>
                    <a:pt x="32342" y="14306"/>
                    <a:pt x="31640" y="14011"/>
                    <a:pt x="30984" y="13717"/>
                  </a:cubicBezTo>
                  <a:cubicBezTo>
                    <a:pt x="30961" y="13513"/>
                    <a:pt x="30916" y="13310"/>
                    <a:pt x="30871" y="13083"/>
                  </a:cubicBezTo>
                  <a:close/>
                  <a:moveTo>
                    <a:pt x="3645" y="12291"/>
                  </a:moveTo>
                  <a:lnTo>
                    <a:pt x="3645" y="12291"/>
                  </a:lnTo>
                  <a:cubicBezTo>
                    <a:pt x="4165" y="12676"/>
                    <a:pt x="4663" y="13061"/>
                    <a:pt x="5206" y="13332"/>
                  </a:cubicBezTo>
                  <a:lnTo>
                    <a:pt x="5274" y="13332"/>
                  </a:lnTo>
                  <a:cubicBezTo>
                    <a:pt x="5297" y="13808"/>
                    <a:pt x="5319" y="14306"/>
                    <a:pt x="5319" y="14781"/>
                  </a:cubicBezTo>
                  <a:cubicBezTo>
                    <a:pt x="4776" y="14509"/>
                    <a:pt x="4233" y="14238"/>
                    <a:pt x="3735" y="13875"/>
                  </a:cubicBezTo>
                  <a:cubicBezTo>
                    <a:pt x="3713" y="13627"/>
                    <a:pt x="3713" y="13355"/>
                    <a:pt x="3690" y="13106"/>
                  </a:cubicBezTo>
                  <a:lnTo>
                    <a:pt x="3690" y="13106"/>
                  </a:lnTo>
                  <a:cubicBezTo>
                    <a:pt x="4120" y="13445"/>
                    <a:pt x="4618" y="13740"/>
                    <a:pt x="5116" y="13875"/>
                  </a:cubicBezTo>
                  <a:cubicBezTo>
                    <a:pt x="5124" y="13878"/>
                    <a:pt x="5132" y="13878"/>
                    <a:pt x="5139" y="13878"/>
                  </a:cubicBezTo>
                  <a:cubicBezTo>
                    <a:pt x="5213" y="13878"/>
                    <a:pt x="5245" y="13781"/>
                    <a:pt x="5184" y="13740"/>
                  </a:cubicBezTo>
                  <a:cubicBezTo>
                    <a:pt x="4844" y="13536"/>
                    <a:pt x="4482" y="13378"/>
                    <a:pt x="4143" y="13174"/>
                  </a:cubicBezTo>
                  <a:cubicBezTo>
                    <a:pt x="3984" y="13083"/>
                    <a:pt x="3826" y="12970"/>
                    <a:pt x="3690" y="12857"/>
                  </a:cubicBezTo>
                  <a:lnTo>
                    <a:pt x="3645" y="12291"/>
                  </a:lnTo>
                  <a:close/>
                  <a:moveTo>
                    <a:pt x="3735" y="14057"/>
                  </a:moveTo>
                  <a:lnTo>
                    <a:pt x="3735" y="14057"/>
                  </a:lnTo>
                  <a:cubicBezTo>
                    <a:pt x="4210" y="14441"/>
                    <a:pt x="4754" y="14803"/>
                    <a:pt x="5319" y="15030"/>
                  </a:cubicBezTo>
                  <a:cubicBezTo>
                    <a:pt x="5319" y="15256"/>
                    <a:pt x="5319" y="15482"/>
                    <a:pt x="5319" y="15709"/>
                  </a:cubicBezTo>
                  <a:cubicBezTo>
                    <a:pt x="4821" y="15414"/>
                    <a:pt x="4301" y="15166"/>
                    <a:pt x="3780" y="14917"/>
                  </a:cubicBezTo>
                  <a:cubicBezTo>
                    <a:pt x="3758" y="14645"/>
                    <a:pt x="3758" y="14351"/>
                    <a:pt x="3735" y="14057"/>
                  </a:cubicBezTo>
                  <a:close/>
                  <a:moveTo>
                    <a:pt x="31029" y="13989"/>
                  </a:moveTo>
                  <a:cubicBezTo>
                    <a:pt x="31663" y="14351"/>
                    <a:pt x="32319" y="14690"/>
                    <a:pt x="32998" y="14962"/>
                  </a:cubicBezTo>
                  <a:cubicBezTo>
                    <a:pt x="33021" y="15256"/>
                    <a:pt x="33044" y="15528"/>
                    <a:pt x="33089" y="15799"/>
                  </a:cubicBezTo>
                  <a:cubicBezTo>
                    <a:pt x="32523" y="15347"/>
                    <a:pt x="31799" y="15052"/>
                    <a:pt x="31165" y="14713"/>
                  </a:cubicBezTo>
                  <a:cubicBezTo>
                    <a:pt x="31120" y="14487"/>
                    <a:pt x="31075" y="14238"/>
                    <a:pt x="31029" y="13989"/>
                  </a:cubicBezTo>
                  <a:close/>
                  <a:moveTo>
                    <a:pt x="3780" y="15143"/>
                  </a:moveTo>
                  <a:cubicBezTo>
                    <a:pt x="4301" y="15437"/>
                    <a:pt x="4799" y="15731"/>
                    <a:pt x="5319" y="15958"/>
                  </a:cubicBezTo>
                  <a:cubicBezTo>
                    <a:pt x="5342" y="16229"/>
                    <a:pt x="5342" y="16501"/>
                    <a:pt x="5342" y="16772"/>
                  </a:cubicBezTo>
                  <a:cubicBezTo>
                    <a:pt x="5093" y="16614"/>
                    <a:pt x="4844" y="16501"/>
                    <a:pt x="4595" y="16365"/>
                  </a:cubicBezTo>
                  <a:cubicBezTo>
                    <a:pt x="4324" y="16184"/>
                    <a:pt x="4075" y="15980"/>
                    <a:pt x="3826" y="15777"/>
                  </a:cubicBezTo>
                  <a:cubicBezTo>
                    <a:pt x="3803" y="15573"/>
                    <a:pt x="3803" y="15347"/>
                    <a:pt x="3780" y="15143"/>
                  </a:cubicBezTo>
                  <a:close/>
                  <a:moveTo>
                    <a:pt x="31188" y="14894"/>
                  </a:moveTo>
                  <a:lnTo>
                    <a:pt x="31188" y="14894"/>
                  </a:lnTo>
                  <a:cubicBezTo>
                    <a:pt x="31776" y="15279"/>
                    <a:pt x="32365" y="15709"/>
                    <a:pt x="32998" y="15935"/>
                  </a:cubicBezTo>
                  <a:cubicBezTo>
                    <a:pt x="33012" y="15942"/>
                    <a:pt x="33023" y="15944"/>
                    <a:pt x="33033" y="15944"/>
                  </a:cubicBezTo>
                  <a:cubicBezTo>
                    <a:pt x="33057" y="15944"/>
                    <a:pt x="33073" y="15928"/>
                    <a:pt x="33089" y="15912"/>
                  </a:cubicBezTo>
                  <a:cubicBezTo>
                    <a:pt x="33111" y="16207"/>
                    <a:pt x="33157" y="16478"/>
                    <a:pt x="33179" y="16772"/>
                  </a:cubicBezTo>
                  <a:cubicBezTo>
                    <a:pt x="32681" y="16274"/>
                    <a:pt x="31957" y="15935"/>
                    <a:pt x="31324" y="15641"/>
                  </a:cubicBezTo>
                  <a:cubicBezTo>
                    <a:pt x="31278" y="15392"/>
                    <a:pt x="31233" y="15143"/>
                    <a:pt x="31188" y="14894"/>
                  </a:cubicBezTo>
                  <a:close/>
                  <a:moveTo>
                    <a:pt x="3826" y="16026"/>
                  </a:moveTo>
                  <a:cubicBezTo>
                    <a:pt x="4278" y="16410"/>
                    <a:pt x="4799" y="16840"/>
                    <a:pt x="5342" y="17021"/>
                  </a:cubicBezTo>
                  <a:cubicBezTo>
                    <a:pt x="5342" y="17157"/>
                    <a:pt x="5365" y="17293"/>
                    <a:pt x="5365" y="17406"/>
                  </a:cubicBezTo>
                  <a:cubicBezTo>
                    <a:pt x="4889" y="17135"/>
                    <a:pt x="4369" y="16886"/>
                    <a:pt x="3871" y="16637"/>
                  </a:cubicBezTo>
                  <a:cubicBezTo>
                    <a:pt x="3848" y="16433"/>
                    <a:pt x="3848" y="16229"/>
                    <a:pt x="3826" y="16026"/>
                  </a:cubicBezTo>
                  <a:close/>
                  <a:moveTo>
                    <a:pt x="3871" y="16795"/>
                  </a:moveTo>
                  <a:cubicBezTo>
                    <a:pt x="4369" y="17112"/>
                    <a:pt x="4844" y="17406"/>
                    <a:pt x="5365" y="17655"/>
                  </a:cubicBezTo>
                  <a:cubicBezTo>
                    <a:pt x="5387" y="17927"/>
                    <a:pt x="5387" y="18198"/>
                    <a:pt x="5410" y="18470"/>
                  </a:cubicBezTo>
                  <a:cubicBezTo>
                    <a:pt x="5184" y="18357"/>
                    <a:pt x="4957" y="18266"/>
                    <a:pt x="4754" y="18153"/>
                  </a:cubicBezTo>
                  <a:cubicBezTo>
                    <a:pt x="4459" y="17995"/>
                    <a:pt x="4188" y="17813"/>
                    <a:pt x="3916" y="17632"/>
                  </a:cubicBezTo>
                  <a:cubicBezTo>
                    <a:pt x="3894" y="17361"/>
                    <a:pt x="3894" y="17089"/>
                    <a:pt x="3871" y="16818"/>
                  </a:cubicBezTo>
                  <a:lnTo>
                    <a:pt x="3871" y="16795"/>
                  </a:lnTo>
                  <a:close/>
                  <a:moveTo>
                    <a:pt x="3916" y="17836"/>
                  </a:moveTo>
                  <a:lnTo>
                    <a:pt x="3916" y="17836"/>
                  </a:lnTo>
                  <a:cubicBezTo>
                    <a:pt x="4369" y="18176"/>
                    <a:pt x="4889" y="18538"/>
                    <a:pt x="5433" y="18719"/>
                  </a:cubicBezTo>
                  <a:cubicBezTo>
                    <a:pt x="5455" y="19036"/>
                    <a:pt x="5500" y="19330"/>
                    <a:pt x="5523" y="19647"/>
                  </a:cubicBezTo>
                  <a:cubicBezTo>
                    <a:pt x="5229" y="19466"/>
                    <a:pt x="4889" y="19352"/>
                    <a:pt x="4573" y="19149"/>
                  </a:cubicBezTo>
                  <a:cubicBezTo>
                    <a:pt x="4346" y="19013"/>
                    <a:pt x="4143" y="18877"/>
                    <a:pt x="3961" y="18719"/>
                  </a:cubicBezTo>
                  <a:cubicBezTo>
                    <a:pt x="3939" y="18425"/>
                    <a:pt x="3939" y="18130"/>
                    <a:pt x="3916" y="17836"/>
                  </a:cubicBezTo>
                  <a:close/>
                  <a:moveTo>
                    <a:pt x="31346" y="15844"/>
                  </a:moveTo>
                  <a:lnTo>
                    <a:pt x="31346" y="15844"/>
                  </a:lnTo>
                  <a:cubicBezTo>
                    <a:pt x="31595" y="15980"/>
                    <a:pt x="31821" y="16116"/>
                    <a:pt x="32048" y="16252"/>
                  </a:cubicBezTo>
                  <a:cubicBezTo>
                    <a:pt x="32410" y="16501"/>
                    <a:pt x="32727" y="16795"/>
                    <a:pt x="33111" y="17021"/>
                  </a:cubicBezTo>
                  <a:cubicBezTo>
                    <a:pt x="33134" y="17033"/>
                    <a:pt x="33151" y="17038"/>
                    <a:pt x="33165" y="17038"/>
                  </a:cubicBezTo>
                  <a:cubicBezTo>
                    <a:pt x="33179" y="17038"/>
                    <a:pt x="33191" y="17033"/>
                    <a:pt x="33202" y="17021"/>
                  </a:cubicBezTo>
                  <a:cubicBezTo>
                    <a:pt x="33293" y="17836"/>
                    <a:pt x="33406" y="18651"/>
                    <a:pt x="33496" y="19466"/>
                  </a:cubicBezTo>
                  <a:cubicBezTo>
                    <a:pt x="33428" y="19511"/>
                    <a:pt x="33383" y="19579"/>
                    <a:pt x="33383" y="19669"/>
                  </a:cubicBezTo>
                  <a:cubicBezTo>
                    <a:pt x="33338" y="19850"/>
                    <a:pt x="33202" y="19986"/>
                    <a:pt x="32976" y="20099"/>
                  </a:cubicBezTo>
                  <a:cubicBezTo>
                    <a:pt x="32998" y="20054"/>
                    <a:pt x="33021" y="19986"/>
                    <a:pt x="32953" y="19941"/>
                  </a:cubicBezTo>
                  <a:cubicBezTo>
                    <a:pt x="32659" y="19715"/>
                    <a:pt x="32297" y="19556"/>
                    <a:pt x="31957" y="19375"/>
                  </a:cubicBezTo>
                  <a:cubicBezTo>
                    <a:pt x="31640" y="19194"/>
                    <a:pt x="31346" y="19036"/>
                    <a:pt x="31029" y="18855"/>
                  </a:cubicBezTo>
                  <a:cubicBezTo>
                    <a:pt x="31188" y="18809"/>
                    <a:pt x="31324" y="18764"/>
                    <a:pt x="31482" y="18719"/>
                  </a:cubicBezTo>
                  <a:cubicBezTo>
                    <a:pt x="31527" y="18719"/>
                    <a:pt x="31572" y="18696"/>
                    <a:pt x="31595" y="18673"/>
                  </a:cubicBezTo>
                  <a:cubicBezTo>
                    <a:pt x="31776" y="18787"/>
                    <a:pt x="31957" y="18922"/>
                    <a:pt x="32138" y="19036"/>
                  </a:cubicBezTo>
                  <a:cubicBezTo>
                    <a:pt x="32455" y="19262"/>
                    <a:pt x="32772" y="19556"/>
                    <a:pt x="33134" y="19692"/>
                  </a:cubicBezTo>
                  <a:cubicBezTo>
                    <a:pt x="33148" y="19697"/>
                    <a:pt x="33161" y="19700"/>
                    <a:pt x="33173" y="19700"/>
                  </a:cubicBezTo>
                  <a:cubicBezTo>
                    <a:pt x="33262" y="19700"/>
                    <a:pt x="33307" y="19570"/>
                    <a:pt x="33247" y="19511"/>
                  </a:cubicBezTo>
                  <a:cubicBezTo>
                    <a:pt x="32998" y="19239"/>
                    <a:pt x="32636" y="19058"/>
                    <a:pt x="32319" y="18855"/>
                  </a:cubicBezTo>
                  <a:cubicBezTo>
                    <a:pt x="32116" y="18719"/>
                    <a:pt x="31889" y="18560"/>
                    <a:pt x="31663" y="18425"/>
                  </a:cubicBezTo>
                  <a:cubicBezTo>
                    <a:pt x="31640" y="18379"/>
                    <a:pt x="31640" y="18357"/>
                    <a:pt x="31618" y="18334"/>
                  </a:cubicBezTo>
                  <a:cubicBezTo>
                    <a:pt x="31640" y="18311"/>
                    <a:pt x="31663" y="18266"/>
                    <a:pt x="31663" y="18221"/>
                  </a:cubicBezTo>
                  <a:cubicBezTo>
                    <a:pt x="31640" y="18040"/>
                    <a:pt x="31618" y="17859"/>
                    <a:pt x="31595" y="17655"/>
                  </a:cubicBezTo>
                  <a:lnTo>
                    <a:pt x="31595" y="17655"/>
                  </a:lnTo>
                  <a:cubicBezTo>
                    <a:pt x="31776" y="17791"/>
                    <a:pt x="31957" y="17927"/>
                    <a:pt x="32138" y="18040"/>
                  </a:cubicBezTo>
                  <a:cubicBezTo>
                    <a:pt x="32432" y="18221"/>
                    <a:pt x="32817" y="18492"/>
                    <a:pt x="33157" y="18515"/>
                  </a:cubicBezTo>
                  <a:cubicBezTo>
                    <a:pt x="33247" y="18515"/>
                    <a:pt x="33293" y="18402"/>
                    <a:pt x="33225" y="18334"/>
                  </a:cubicBezTo>
                  <a:cubicBezTo>
                    <a:pt x="32976" y="18130"/>
                    <a:pt x="32614" y="18040"/>
                    <a:pt x="32297" y="17881"/>
                  </a:cubicBezTo>
                  <a:cubicBezTo>
                    <a:pt x="32048" y="17723"/>
                    <a:pt x="31799" y="17565"/>
                    <a:pt x="31572" y="17383"/>
                  </a:cubicBezTo>
                  <a:cubicBezTo>
                    <a:pt x="31550" y="17135"/>
                    <a:pt x="31505" y="16908"/>
                    <a:pt x="31482" y="16682"/>
                  </a:cubicBezTo>
                  <a:lnTo>
                    <a:pt x="31482" y="16682"/>
                  </a:lnTo>
                  <a:cubicBezTo>
                    <a:pt x="31663" y="16772"/>
                    <a:pt x="31844" y="16886"/>
                    <a:pt x="32048" y="17021"/>
                  </a:cubicBezTo>
                  <a:cubicBezTo>
                    <a:pt x="32410" y="17248"/>
                    <a:pt x="32727" y="17542"/>
                    <a:pt x="33111" y="17768"/>
                  </a:cubicBezTo>
                  <a:cubicBezTo>
                    <a:pt x="33128" y="17781"/>
                    <a:pt x="33146" y="17787"/>
                    <a:pt x="33163" y="17787"/>
                  </a:cubicBezTo>
                  <a:cubicBezTo>
                    <a:pt x="33237" y="17787"/>
                    <a:pt x="33298" y="17683"/>
                    <a:pt x="33225" y="17610"/>
                  </a:cubicBezTo>
                  <a:cubicBezTo>
                    <a:pt x="32772" y="17135"/>
                    <a:pt x="32093" y="16750"/>
                    <a:pt x="31437" y="16456"/>
                  </a:cubicBezTo>
                  <a:cubicBezTo>
                    <a:pt x="31414" y="16252"/>
                    <a:pt x="31391" y="16048"/>
                    <a:pt x="31346" y="15844"/>
                  </a:cubicBezTo>
                  <a:close/>
                  <a:moveTo>
                    <a:pt x="30758" y="18922"/>
                  </a:moveTo>
                  <a:cubicBezTo>
                    <a:pt x="31120" y="19149"/>
                    <a:pt x="31482" y="19352"/>
                    <a:pt x="31844" y="19579"/>
                  </a:cubicBezTo>
                  <a:cubicBezTo>
                    <a:pt x="32161" y="19782"/>
                    <a:pt x="32478" y="20009"/>
                    <a:pt x="32840" y="20145"/>
                  </a:cubicBezTo>
                  <a:cubicBezTo>
                    <a:pt x="32840" y="20156"/>
                    <a:pt x="32846" y="20156"/>
                    <a:pt x="32851" y="20156"/>
                  </a:cubicBezTo>
                  <a:cubicBezTo>
                    <a:pt x="32857" y="20156"/>
                    <a:pt x="32862" y="20156"/>
                    <a:pt x="32862" y="20167"/>
                  </a:cubicBezTo>
                  <a:cubicBezTo>
                    <a:pt x="32727" y="20212"/>
                    <a:pt x="32591" y="20258"/>
                    <a:pt x="32432" y="20303"/>
                  </a:cubicBezTo>
                  <a:cubicBezTo>
                    <a:pt x="31776" y="19782"/>
                    <a:pt x="30961" y="19420"/>
                    <a:pt x="30237" y="19058"/>
                  </a:cubicBezTo>
                  <a:cubicBezTo>
                    <a:pt x="30418" y="19013"/>
                    <a:pt x="30599" y="18968"/>
                    <a:pt x="30758" y="18922"/>
                  </a:cubicBezTo>
                  <a:close/>
                  <a:moveTo>
                    <a:pt x="29988" y="19126"/>
                  </a:moveTo>
                  <a:cubicBezTo>
                    <a:pt x="29988" y="19126"/>
                    <a:pt x="29988" y="19149"/>
                    <a:pt x="30034" y="19171"/>
                  </a:cubicBezTo>
                  <a:cubicBezTo>
                    <a:pt x="30712" y="19534"/>
                    <a:pt x="31346" y="19986"/>
                    <a:pt x="32002" y="20394"/>
                  </a:cubicBezTo>
                  <a:cubicBezTo>
                    <a:pt x="31935" y="20394"/>
                    <a:pt x="31867" y="20416"/>
                    <a:pt x="31799" y="20416"/>
                  </a:cubicBezTo>
                  <a:cubicBezTo>
                    <a:pt x="31391" y="20190"/>
                    <a:pt x="30939" y="20009"/>
                    <a:pt x="30531" y="19805"/>
                  </a:cubicBezTo>
                  <a:cubicBezTo>
                    <a:pt x="30169" y="19601"/>
                    <a:pt x="29785" y="19420"/>
                    <a:pt x="29400" y="19262"/>
                  </a:cubicBezTo>
                  <a:cubicBezTo>
                    <a:pt x="29603" y="19217"/>
                    <a:pt x="29785" y="19171"/>
                    <a:pt x="29988" y="19126"/>
                  </a:cubicBezTo>
                  <a:close/>
                  <a:moveTo>
                    <a:pt x="29128" y="19307"/>
                  </a:moveTo>
                  <a:cubicBezTo>
                    <a:pt x="29128" y="19307"/>
                    <a:pt x="29128" y="19307"/>
                    <a:pt x="29128" y="19330"/>
                  </a:cubicBezTo>
                  <a:cubicBezTo>
                    <a:pt x="29581" y="19624"/>
                    <a:pt x="30101" y="19873"/>
                    <a:pt x="30577" y="20122"/>
                  </a:cubicBezTo>
                  <a:cubicBezTo>
                    <a:pt x="30803" y="20235"/>
                    <a:pt x="31007" y="20371"/>
                    <a:pt x="31233" y="20484"/>
                  </a:cubicBezTo>
                  <a:cubicBezTo>
                    <a:pt x="31052" y="20507"/>
                    <a:pt x="30894" y="20507"/>
                    <a:pt x="30735" y="20529"/>
                  </a:cubicBezTo>
                  <a:cubicBezTo>
                    <a:pt x="30034" y="20145"/>
                    <a:pt x="29309" y="19782"/>
                    <a:pt x="28585" y="19420"/>
                  </a:cubicBezTo>
                  <a:cubicBezTo>
                    <a:pt x="28766" y="19398"/>
                    <a:pt x="28947" y="19352"/>
                    <a:pt x="29128" y="19307"/>
                  </a:cubicBezTo>
                  <a:close/>
                  <a:moveTo>
                    <a:pt x="28291" y="19488"/>
                  </a:moveTo>
                  <a:cubicBezTo>
                    <a:pt x="28925" y="19850"/>
                    <a:pt x="29558" y="20212"/>
                    <a:pt x="30215" y="20552"/>
                  </a:cubicBezTo>
                  <a:cubicBezTo>
                    <a:pt x="30011" y="20575"/>
                    <a:pt x="29830" y="20575"/>
                    <a:pt x="29717" y="20597"/>
                  </a:cubicBezTo>
                  <a:lnTo>
                    <a:pt x="29581" y="20597"/>
                  </a:lnTo>
                  <a:cubicBezTo>
                    <a:pt x="28925" y="20235"/>
                    <a:pt x="28291" y="19896"/>
                    <a:pt x="27612" y="19601"/>
                  </a:cubicBezTo>
                  <a:cubicBezTo>
                    <a:pt x="27838" y="19556"/>
                    <a:pt x="28065" y="19511"/>
                    <a:pt x="28291" y="19488"/>
                  </a:cubicBezTo>
                  <a:close/>
                  <a:moveTo>
                    <a:pt x="27431" y="19624"/>
                  </a:moveTo>
                  <a:cubicBezTo>
                    <a:pt x="27431" y="19647"/>
                    <a:pt x="27431" y="19669"/>
                    <a:pt x="27453" y="19669"/>
                  </a:cubicBezTo>
                  <a:cubicBezTo>
                    <a:pt x="27974" y="20031"/>
                    <a:pt x="28517" y="20348"/>
                    <a:pt x="29083" y="20665"/>
                  </a:cubicBezTo>
                  <a:cubicBezTo>
                    <a:pt x="28925" y="20688"/>
                    <a:pt x="28766" y="20710"/>
                    <a:pt x="28608" y="20710"/>
                  </a:cubicBezTo>
                  <a:lnTo>
                    <a:pt x="28585" y="20710"/>
                  </a:lnTo>
                  <a:cubicBezTo>
                    <a:pt x="28132" y="20439"/>
                    <a:pt x="27612" y="20303"/>
                    <a:pt x="27114" y="20077"/>
                  </a:cubicBezTo>
                  <a:cubicBezTo>
                    <a:pt x="26933" y="19986"/>
                    <a:pt x="26752" y="19873"/>
                    <a:pt x="26571" y="19782"/>
                  </a:cubicBezTo>
                  <a:cubicBezTo>
                    <a:pt x="26865" y="19737"/>
                    <a:pt x="27137" y="19692"/>
                    <a:pt x="27431" y="19624"/>
                  </a:cubicBezTo>
                  <a:close/>
                  <a:moveTo>
                    <a:pt x="3961" y="18968"/>
                  </a:moveTo>
                  <a:lnTo>
                    <a:pt x="3961" y="18968"/>
                  </a:lnTo>
                  <a:cubicBezTo>
                    <a:pt x="4437" y="19375"/>
                    <a:pt x="5003" y="19737"/>
                    <a:pt x="5568" y="19828"/>
                  </a:cubicBezTo>
                  <a:cubicBezTo>
                    <a:pt x="5614" y="20122"/>
                    <a:pt x="5659" y="20439"/>
                    <a:pt x="5727" y="20733"/>
                  </a:cubicBezTo>
                  <a:cubicBezTo>
                    <a:pt x="5478" y="20552"/>
                    <a:pt x="5206" y="20394"/>
                    <a:pt x="4980" y="20235"/>
                  </a:cubicBezTo>
                  <a:lnTo>
                    <a:pt x="3984" y="19579"/>
                  </a:lnTo>
                  <a:cubicBezTo>
                    <a:pt x="3984" y="19375"/>
                    <a:pt x="3961" y="19171"/>
                    <a:pt x="3961" y="18968"/>
                  </a:cubicBezTo>
                  <a:close/>
                  <a:moveTo>
                    <a:pt x="26277" y="19828"/>
                  </a:moveTo>
                  <a:cubicBezTo>
                    <a:pt x="26842" y="20212"/>
                    <a:pt x="27453" y="20575"/>
                    <a:pt x="28087" y="20778"/>
                  </a:cubicBezTo>
                  <a:cubicBezTo>
                    <a:pt x="27816" y="20824"/>
                    <a:pt x="27567" y="20846"/>
                    <a:pt x="27295" y="20869"/>
                  </a:cubicBezTo>
                  <a:cubicBezTo>
                    <a:pt x="27295" y="20869"/>
                    <a:pt x="27272" y="20846"/>
                    <a:pt x="27272" y="20824"/>
                  </a:cubicBezTo>
                  <a:cubicBezTo>
                    <a:pt x="26661" y="20507"/>
                    <a:pt x="26028" y="20235"/>
                    <a:pt x="25417" y="19941"/>
                  </a:cubicBezTo>
                  <a:cubicBezTo>
                    <a:pt x="25711" y="19896"/>
                    <a:pt x="25982" y="19850"/>
                    <a:pt x="26277" y="19828"/>
                  </a:cubicBezTo>
                  <a:close/>
                  <a:moveTo>
                    <a:pt x="25054" y="19986"/>
                  </a:moveTo>
                  <a:cubicBezTo>
                    <a:pt x="25643" y="20326"/>
                    <a:pt x="26254" y="20688"/>
                    <a:pt x="26888" y="20914"/>
                  </a:cubicBezTo>
                  <a:cubicBezTo>
                    <a:pt x="26729" y="20937"/>
                    <a:pt x="26571" y="20959"/>
                    <a:pt x="26412" y="20982"/>
                  </a:cubicBezTo>
                  <a:cubicBezTo>
                    <a:pt x="26231" y="21005"/>
                    <a:pt x="26050" y="21027"/>
                    <a:pt x="25869" y="21050"/>
                  </a:cubicBezTo>
                  <a:cubicBezTo>
                    <a:pt x="25552" y="20824"/>
                    <a:pt x="25168" y="20688"/>
                    <a:pt x="24806" y="20529"/>
                  </a:cubicBezTo>
                  <a:cubicBezTo>
                    <a:pt x="24534" y="20394"/>
                    <a:pt x="24240" y="20258"/>
                    <a:pt x="23945" y="20122"/>
                  </a:cubicBezTo>
                  <a:cubicBezTo>
                    <a:pt x="24308" y="20077"/>
                    <a:pt x="24670" y="20031"/>
                    <a:pt x="25054" y="19986"/>
                  </a:cubicBezTo>
                  <a:close/>
                  <a:moveTo>
                    <a:pt x="23561" y="20167"/>
                  </a:moveTo>
                  <a:cubicBezTo>
                    <a:pt x="23968" y="20371"/>
                    <a:pt x="24376" y="20575"/>
                    <a:pt x="24783" y="20778"/>
                  </a:cubicBezTo>
                  <a:cubicBezTo>
                    <a:pt x="24987" y="20869"/>
                    <a:pt x="25190" y="20982"/>
                    <a:pt x="25394" y="21095"/>
                  </a:cubicBezTo>
                  <a:cubicBezTo>
                    <a:pt x="25145" y="21118"/>
                    <a:pt x="24896" y="21163"/>
                    <a:pt x="24647" y="21186"/>
                  </a:cubicBezTo>
                  <a:cubicBezTo>
                    <a:pt x="24421" y="21095"/>
                    <a:pt x="24194" y="21005"/>
                    <a:pt x="24013" y="20891"/>
                  </a:cubicBezTo>
                  <a:cubicBezTo>
                    <a:pt x="23674" y="20710"/>
                    <a:pt x="23357" y="20461"/>
                    <a:pt x="23063" y="20212"/>
                  </a:cubicBezTo>
                  <a:cubicBezTo>
                    <a:pt x="23244" y="20190"/>
                    <a:pt x="23402" y="20167"/>
                    <a:pt x="23561" y="20167"/>
                  </a:cubicBezTo>
                  <a:close/>
                  <a:moveTo>
                    <a:pt x="28970" y="3329"/>
                  </a:moveTo>
                  <a:lnTo>
                    <a:pt x="28970" y="3374"/>
                  </a:lnTo>
                  <a:cubicBezTo>
                    <a:pt x="29287" y="8240"/>
                    <a:pt x="29739" y="13581"/>
                    <a:pt x="31324" y="18221"/>
                  </a:cubicBezTo>
                  <a:cubicBezTo>
                    <a:pt x="31301" y="18198"/>
                    <a:pt x="31301" y="18198"/>
                    <a:pt x="31278" y="18198"/>
                  </a:cubicBezTo>
                  <a:cubicBezTo>
                    <a:pt x="31259" y="18186"/>
                    <a:pt x="31240" y="18180"/>
                    <a:pt x="31223" y="18180"/>
                  </a:cubicBezTo>
                  <a:cubicBezTo>
                    <a:pt x="31178" y="18180"/>
                    <a:pt x="31142" y="18217"/>
                    <a:pt x="31142" y="18266"/>
                  </a:cubicBezTo>
                  <a:cubicBezTo>
                    <a:pt x="22927" y="20009"/>
                    <a:pt x="14553" y="19850"/>
                    <a:pt x="6315" y="21208"/>
                  </a:cubicBezTo>
                  <a:cubicBezTo>
                    <a:pt x="6315" y="21186"/>
                    <a:pt x="6315" y="21186"/>
                    <a:pt x="6315" y="21163"/>
                  </a:cubicBezTo>
                  <a:cubicBezTo>
                    <a:pt x="5863" y="15437"/>
                    <a:pt x="5930" y="9621"/>
                    <a:pt x="5319" y="3895"/>
                  </a:cubicBezTo>
                  <a:lnTo>
                    <a:pt x="5319" y="3895"/>
                  </a:lnTo>
                  <a:cubicBezTo>
                    <a:pt x="6106" y="3916"/>
                    <a:pt x="6893" y="3926"/>
                    <a:pt x="7679" y="3926"/>
                  </a:cubicBezTo>
                  <a:cubicBezTo>
                    <a:pt x="11012" y="3926"/>
                    <a:pt x="14344" y="3760"/>
                    <a:pt x="17676" y="3668"/>
                  </a:cubicBezTo>
                  <a:cubicBezTo>
                    <a:pt x="19736" y="3601"/>
                    <a:pt x="21795" y="3555"/>
                    <a:pt x="23855" y="3510"/>
                  </a:cubicBezTo>
                  <a:cubicBezTo>
                    <a:pt x="25552" y="3465"/>
                    <a:pt x="27295" y="3555"/>
                    <a:pt x="28970" y="3329"/>
                  </a:cubicBezTo>
                  <a:close/>
                  <a:moveTo>
                    <a:pt x="22882" y="20235"/>
                  </a:moveTo>
                  <a:cubicBezTo>
                    <a:pt x="23176" y="20552"/>
                    <a:pt x="23515" y="20846"/>
                    <a:pt x="23900" y="21095"/>
                  </a:cubicBezTo>
                  <a:cubicBezTo>
                    <a:pt x="23991" y="21140"/>
                    <a:pt x="24059" y="21186"/>
                    <a:pt x="24149" y="21254"/>
                  </a:cubicBezTo>
                  <a:lnTo>
                    <a:pt x="23787" y="21299"/>
                  </a:lnTo>
                  <a:cubicBezTo>
                    <a:pt x="23357" y="21050"/>
                    <a:pt x="22882" y="20846"/>
                    <a:pt x="22429" y="20642"/>
                  </a:cubicBezTo>
                  <a:cubicBezTo>
                    <a:pt x="22271" y="20552"/>
                    <a:pt x="22067" y="20416"/>
                    <a:pt x="21863" y="20326"/>
                  </a:cubicBezTo>
                  <a:cubicBezTo>
                    <a:pt x="22203" y="20303"/>
                    <a:pt x="22542" y="20258"/>
                    <a:pt x="22882" y="20235"/>
                  </a:cubicBezTo>
                  <a:close/>
                  <a:moveTo>
                    <a:pt x="21411" y="20371"/>
                  </a:moveTo>
                  <a:cubicBezTo>
                    <a:pt x="21411" y="20371"/>
                    <a:pt x="21411" y="20371"/>
                    <a:pt x="21411" y="20394"/>
                  </a:cubicBezTo>
                  <a:cubicBezTo>
                    <a:pt x="21411" y="20484"/>
                    <a:pt x="21411" y="20507"/>
                    <a:pt x="21524" y="20552"/>
                  </a:cubicBezTo>
                  <a:cubicBezTo>
                    <a:pt x="21535" y="20563"/>
                    <a:pt x="21552" y="20569"/>
                    <a:pt x="21569" y="20569"/>
                  </a:cubicBezTo>
                  <a:cubicBezTo>
                    <a:pt x="21586" y="20569"/>
                    <a:pt x="21603" y="20563"/>
                    <a:pt x="21614" y="20552"/>
                  </a:cubicBezTo>
                  <a:lnTo>
                    <a:pt x="21637" y="20507"/>
                  </a:lnTo>
                  <a:cubicBezTo>
                    <a:pt x="21660" y="20484"/>
                    <a:pt x="21660" y="20461"/>
                    <a:pt x="21660" y="20439"/>
                  </a:cubicBezTo>
                  <a:cubicBezTo>
                    <a:pt x="21977" y="20575"/>
                    <a:pt x="22837" y="21095"/>
                    <a:pt x="22995" y="21186"/>
                  </a:cubicBezTo>
                  <a:cubicBezTo>
                    <a:pt x="23085" y="21231"/>
                    <a:pt x="23199" y="21299"/>
                    <a:pt x="23312" y="21344"/>
                  </a:cubicBezTo>
                  <a:cubicBezTo>
                    <a:pt x="23063" y="21389"/>
                    <a:pt x="22814" y="21412"/>
                    <a:pt x="22565" y="21435"/>
                  </a:cubicBezTo>
                  <a:cubicBezTo>
                    <a:pt x="22022" y="21186"/>
                    <a:pt x="21479" y="20937"/>
                    <a:pt x="20981" y="20597"/>
                  </a:cubicBezTo>
                  <a:cubicBezTo>
                    <a:pt x="20968" y="20591"/>
                    <a:pt x="20955" y="20588"/>
                    <a:pt x="20943" y="20588"/>
                  </a:cubicBezTo>
                  <a:cubicBezTo>
                    <a:pt x="20868" y="20588"/>
                    <a:pt x="20812" y="20694"/>
                    <a:pt x="20890" y="20733"/>
                  </a:cubicBezTo>
                  <a:cubicBezTo>
                    <a:pt x="21275" y="21005"/>
                    <a:pt x="21660" y="21254"/>
                    <a:pt x="22090" y="21502"/>
                  </a:cubicBezTo>
                  <a:cubicBezTo>
                    <a:pt x="21977" y="21502"/>
                    <a:pt x="21841" y="21525"/>
                    <a:pt x="21728" y="21525"/>
                  </a:cubicBezTo>
                  <a:cubicBezTo>
                    <a:pt x="21094" y="21186"/>
                    <a:pt x="20483" y="20846"/>
                    <a:pt x="19872" y="20507"/>
                  </a:cubicBezTo>
                  <a:cubicBezTo>
                    <a:pt x="20370" y="20461"/>
                    <a:pt x="20890" y="20416"/>
                    <a:pt x="21411" y="20371"/>
                  </a:cubicBezTo>
                  <a:close/>
                  <a:moveTo>
                    <a:pt x="19668" y="20529"/>
                  </a:moveTo>
                  <a:cubicBezTo>
                    <a:pt x="19668" y="20552"/>
                    <a:pt x="19668" y="20575"/>
                    <a:pt x="19691" y="20575"/>
                  </a:cubicBezTo>
                  <a:cubicBezTo>
                    <a:pt x="20234" y="20914"/>
                    <a:pt x="20777" y="21254"/>
                    <a:pt x="21320" y="21593"/>
                  </a:cubicBezTo>
                  <a:cubicBezTo>
                    <a:pt x="21117" y="21616"/>
                    <a:pt x="20935" y="21638"/>
                    <a:pt x="20732" y="21661"/>
                  </a:cubicBezTo>
                  <a:cubicBezTo>
                    <a:pt x="20438" y="21525"/>
                    <a:pt x="20166" y="21389"/>
                    <a:pt x="19894" y="21208"/>
                  </a:cubicBezTo>
                  <a:cubicBezTo>
                    <a:pt x="19578" y="21027"/>
                    <a:pt x="19283" y="20778"/>
                    <a:pt x="18989" y="20575"/>
                  </a:cubicBezTo>
                  <a:cubicBezTo>
                    <a:pt x="19080" y="20575"/>
                    <a:pt x="19148" y="20575"/>
                    <a:pt x="19238" y="20552"/>
                  </a:cubicBezTo>
                  <a:cubicBezTo>
                    <a:pt x="19374" y="20552"/>
                    <a:pt x="19532" y="20529"/>
                    <a:pt x="19668" y="20529"/>
                  </a:cubicBezTo>
                  <a:close/>
                  <a:moveTo>
                    <a:pt x="18785" y="20597"/>
                  </a:moveTo>
                  <a:cubicBezTo>
                    <a:pt x="19102" y="21072"/>
                    <a:pt x="19668" y="21435"/>
                    <a:pt x="20211" y="21706"/>
                  </a:cubicBezTo>
                  <a:lnTo>
                    <a:pt x="19645" y="21774"/>
                  </a:lnTo>
                  <a:cubicBezTo>
                    <a:pt x="19713" y="21751"/>
                    <a:pt x="19736" y="21638"/>
                    <a:pt x="19668" y="21593"/>
                  </a:cubicBezTo>
                  <a:cubicBezTo>
                    <a:pt x="19306" y="21299"/>
                    <a:pt x="18831" y="21186"/>
                    <a:pt x="18401" y="21005"/>
                  </a:cubicBezTo>
                  <a:lnTo>
                    <a:pt x="17699" y="20710"/>
                  </a:lnTo>
                  <a:cubicBezTo>
                    <a:pt x="18061" y="20665"/>
                    <a:pt x="18423" y="20642"/>
                    <a:pt x="18785" y="20597"/>
                  </a:cubicBezTo>
                  <a:close/>
                  <a:moveTo>
                    <a:pt x="17292" y="20733"/>
                  </a:moveTo>
                  <a:lnTo>
                    <a:pt x="18310" y="21231"/>
                  </a:lnTo>
                  <a:cubicBezTo>
                    <a:pt x="18718" y="21435"/>
                    <a:pt x="19125" y="21706"/>
                    <a:pt x="19578" y="21774"/>
                  </a:cubicBezTo>
                  <a:lnTo>
                    <a:pt x="19600" y="21774"/>
                  </a:lnTo>
                  <a:cubicBezTo>
                    <a:pt x="19396" y="21819"/>
                    <a:pt x="19193" y="21842"/>
                    <a:pt x="18989" y="21865"/>
                  </a:cubicBezTo>
                  <a:cubicBezTo>
                    <a:pt x="18469" y="21932"/>
                    <a:pt x="17925" y="21978"/>
                    <a:pt x="17405" y="22046"/>
                  </a:cubicBezTo>
                  <a:cubicBezTo>
                    <a:pt x="16703" y="21616"/>
                    <a:pt x="15934" y="21299"/>
                    <a:pt x="15187" y="20937"/>
                  </a:cubicBezTo>
                  <a:cubicBezTo>
                    <a:pt x="15549" y="20891"/>
                    <a:pt x="15934" y="20869"/>
                    <a:pt x="16319" y="20824"/>
                  </a:cubicBezTo>
                  <a:cubicBezTo>
                    <a:pt x="16884" y="21254"/>
                    <a:pt x="17586" y="21729"/>
                    <a:pt x="18265" y="21729"/>
                  </a:cubicBezTo>
                  <a:cubicBezTo>
                    <a:pt x="18355" y="21729"/>
                    <a:pt x="18423" y="21593"/>
                    <a:pt x="18333" y="21548"/>
                  </a:cubicBezTo>
                  <a:cubicBezTo>
                    <a:pt x="18016" y="21412"/>
                    <a:pt x="17654" y="21367"/>
                    <a:pt x="17337" y="21254"/>
                  </a:cubicBezTo>
                  <a:cubicBezTo>
                    <a:pt x="17020" y="21140"/>
                    <a:pt x="16726" y="20982"/>
                    <a:pt x="16454" y="20824"/>
                  </a:cubicBezTo>
                  <a:cubicBezTo>
                    <a:pt x="16726" y="20778"/>
                    <a:pt x="17020" y="20756"/>
                    <a:pt x="17292" y="20733"/>
                  </a:cubicBezTo>
                  <a:close/>
                  <a:moveTo>
                    <a:pt x="14893" y="20959"/>
                  </a:moveTo>
                  <a:cubicBezTo>
                    <a:pt x="15572" y="21344"/>
                    <a:pt x="16251" y="21751"/>
                    <a:pt x="16952" y="22114"/>
                  </a:cubicBezTo>
                  <a:cubicBezTo>
                    <a:pt x="16839" y="22114"/>
                    <a:pt x="16703" y="22136"/>
                    <a:pt x="16590" y="22136"/>
                  </a:cubicBezTo>
                  <a:cubicBezTo>
                    <a:pt x="15876" y="21734"/>
                    <a:pt x="15095" y="21421"/>
                    <a:pt x="14358" y="21021"/>
                  </a:cubicBezTo>
                  <a:lnTo>
                    <a:pt x="14358" y="21021"/>
                  </a:lnTo>
                  <a:cubicBezTo>
                    <a:pt x="14540" y="21001"/>
                    <a:pt x="14707" y="20980"/>
                    <a:pt x="14893" y="20959"/>
                  </a:cubicBezTo>
                  <a:close/>
                  <a:moveTo>
                    <a:pt x="13987" y="21050"/>
                  </a:moveTo>
                  <a:cubicBezTo>
                    <a:pt x="14644" y="21457"/>
                    <a:pt x="15345" y="21910"/>
                    <a:pt x="16070" y="22204"/>
                  </a:cubicBezTo>
                  <a:cubicBezTo>
                    <a:pt x="15934" y="22227"/>
                    <a:pt x="15798" y="22249"/>
                    <a:pt x="15662" y="22249"/>
                  </a:cubicBezTo>
                  <a:cubicBezTo>
                    <a:pt x="15662" y="22249"/>
                    <a:pt x="15662" y="22227"/>
                    <a:pt x="15640" y="22227"/>
                  </a:cubicBezTo>
                  <a:cubicBezTo>
                    <a:pt x="15096" y="21774"/>
                    <a:pt x="14440" y="21412"/>
                    <a:pt x="13784" y="21072"/>
                  </a:cubicBezTo>
                  <a:cubicBezTo>
                    <a:pt x="13852" y="21072"/>
                    <a:pt x="13920" y="21050"/>
                    <a:pt x="13987" y="21050"/>
                  </a:cubicBezTo>
                  <a:close/>
                  <a:moveTo>
                    <a:pt x="13354" y="21118"/>
                  </a:moveTo>
                  <a:cubicBezTo>
                    <a:pt x="14010" y="21548"/>
                    <a:pt x="14666" y="22000"/>
                    <a:pt x="15368" y="22295"/>
                  </a:cubicBezTo>
                  <a:cubicBezTo>
                    <a:pt x="15074" y="22340"/>
                    <a:pt x="14780" y="22363"/>
                    <a:pt x="14463" y="22408"/>
                  </a:cubicBezTo>
                  <a:cubicBezTo>
                    <a:pt x="14463" y="22385"/>
                    <a:pt x="14463" y="22363"/>
                    <a:pt x="14440" y="22363"/>
                  </a:cubicBezTo>
                  <a:cubicBezTo>
                    <a:pt x="13693" y="21910"/>
                    <a:pt x="12856" y="21570"/>
                    <a:pt x="12041" y="21231"/>
                  </a:cubicBezTo>
                  <a:cubicBezTo>
                    <a:pt x="12471" y="21186"/>
                    <a:pt x="12924" y="21140"/>
                    <a:pt x="13354" y="21118"/>
                  </a:cubicBezTo>
                  <a:close/>
                  <a:moveTo>
                    <a:pt x="11724" y="21254"/>
                  </a:moveTo>
                  <a:cubicBezTo>
                    <a:pt x="12494" y="21661"/>
                    <a:pt x="13263" y="22114"/>
                    <a:pt x="14078" y="22453"/>
                  </a:cubicBezTo>
                  <a:cubicBezTo>
                    <a:pt x="13535" y="22521"/>
                    <a:pt x="12992" y="22589"/>
                    <a:pt x="12448" y="22657"/>
                  </a:cubicBezTo>
                  <a:cubicBezTo>
                    <a:pt x="11566" y="22204"/>
                    <a:pt x="10661" y="21887"/>
                    <a:pt x="9823" y="21389"/>
                  </a:cubicBezTo>
                  <a:cubicBezTo>
                    <a:pt x="10027" y="21389"/>
                    <a:pt x="10253" y="21367"/>
                    <a:pt x="10457" y="21344"/>
                  </a:cubicBezTo>
                  <a:cubicBezTo>
                    <a:pt x="11204" y="21751"/>
                    <a:pt x="11951" y="22249"/>
                    <a:pt x="12720" y="22544"/>
                  </a:cubicBezTo>
                  <a:cubicBezTo>
                    <a:pt x="12732" y="22548"/>
                    <a:pt x="12744" y="22551"/>
                    <a:pt x="12755" y="22551"/>
                  </a:cubicBezTo>
                  <a:cubicBezTo>
                    <a:pt x="12846" y="22551"/>
                    <a:pt x="12891" y="22400"/>
                    <a:pt x="12811" y="22340"/>
                  </a:cubicBezTo>
                  <a:cubicBezTo>
                    <a:pt x="12200" y="21932"/>
                    <a:pt x="11498" y="21638"/>
                    <a:pt x="10842" y="21321"/>
                  </a:cubicBezTo>
                  <a:cubicBezTo>
                    <a:pt x="11136" y="21299"/>
                    <a:pt x="11430" y="21276"/>
                    <a:pt x="11724" y="21254"/>
                  </a:cubicBezTo>
                  <a:close/>
                  <a:moveTo>
                    <a:pt x="9597" y="21412"/>
                  </a:moveTo>
                  <a:cubicBezTo>
                    <a:pt x="10298" y="21887"/>
                    <a:pt x="11091" y="22408"/>
                    <a:pt x="11928" y="22725"/>
                  </a:cubicBezTo>
                  <a:lnTo>
                    <a:pt x="11837" y="22725"/>
                  </a:lnTo>
                  <a:cubicBezTo>
                    <a:pt x="11634" y="22747"/>
                    <a:pt x="11453" y="22770"/>
                    <a:pt x="11249" y="22793"/>
                  </a:cubicBezTo>
                  <a:cubicBezTo>
                    <a:pt x="10457" y="22295"/>
                    <a:pt x="9574" y="21819"/>
                    <a:pt x="8692" y="21457"/>
                  </a:cubicBezTo>
                  <a:cubicBezTo>
                    <a:pt x="9008" y="21457"/>
                    <a:pt x="9303" y="21435"/>
                    <a:pt x="9597" y="21412"/>
                  </a:cubicBezTo>
                  <a:close/>
                  <a:moveTo>
                    <a:pt x="8375" y="21480"/>
                  </a:moveTo>
                  <a:cubicBezTo>
                    <a:pt x="9099" y="21978"/>
                    <a:pt x="9936" y="22453"/>
                    <a:pt x="10751" y="22860"/>
                  </a:cubicBezTo>
                  <a:cubicBezTo>
                    <a:pt x="10570" y="22883"/>
                    <a:pt x="10389" y="22906"/>
                    <a:pt x="10231" y="22928"/>
                  </a:cubicBezTo>
                  <a:cubicBezTo>
                    <a:pt x="9393" y="22453"/>
                    <a:pt x="8556" y="21978"/>
                    <a:pt x="7718" y="21502"/>
                  </a:cubicBezTo>
                  <a:cubicBezTo>
                    <a:pt x="7945" y="21502"/>
                    <a:pt x="8171" y="21480"/>
                    <a:pt x="8375" y="21480"/>
                  </a:cubicBezTo>
                  <a:close/>
                  <a:moveTo>
                    <a:pt x="3984" y="19782"/>
                  </a:moveTo>
                  <a:lnTo>
                    <a:pt x="4776" y="20371"/>
                  </a:lnTo>
                  <a:lnTo>
                    <a:pt x="4799" y="20371"/>
                  </a:lnTo>
                  <a:cubicBezTo>
                    <a:pt x="5116" y="20597"/>
                    <a:pt x="5455" y="20869"/>
                    <a:pt x="5817" y="21072"/>
                  </a:cubicBezTo>
                  <a:cubicBezTo>
                    <a:pt x="5817" y="21140"/>
                    <a:pt x="5840" y="21186"/>
                    <a:pt x="5840" y="21231"/>
                  </a:cubicBezTo>
                  <a:cubicBezTo>
                    <a:pt x="5840" y="21254"/>
                    <a:pt x="5863" y="21254"/>
                    <a:pt x="5863" y="21276"/>
                  </a:cubicBezTo>
                  <a:lnTo>
                    <a:pt x="5817" y="21276"/>
                  </a:lnTo>
                  <a:cubicBezTo>
                    <a:pt x="5704" y="21299"/>
                    <a:pt x="5704" y="21435"/>
                    <a:pt x="5772" y="21502"/>
                  </a:cubicBezTo>
                  <a:cubicBezTo>
                    <a:pt x="5274" y="21186"/>
                    <a:pt x="4776" y="20891"/>
                    <a:pt x="4256" y="20620"/>
                  </a:cubicBezTo>
                  <a:cubicBezTo>
                    <a:pt x="4240" y="20608"/>
                    <a:pt x="4224" y="20603"/>
                    <a:pt x="4210" y="20603"/>
                  </a:cubicBezTo>
                  <a:cubicBezTo>
                    <a:pt x="4139" y="20603"/>
                    <a:pt x="4090" y="20718"/>
                    <a:pt x="4165" y="20756"/>
                  </a:cubicBezTo>
                  <a:cubicBezTo>
                    <a:pt x="4776" y="21118"/>
                    <a:pt x="5342" y="21502"/>
                    <a:pt x="5930" y="21910"/>
                  </a:cubicBezTo>
                  <a:cubicBezTo>
                    <a:pt x="6474" y="22295"/>
                    <a:pt x="6994" y="22838"/>
                    <a:pt x="7605" y="23132"/>
                  </a:cubicBezTo>
                  <a:cubicBezTo>
                    <a:pt x="7614" y="23135"/>
                    <a:pt x="7624" y="23136"/>
                    <a:pt x="7633" y="23136"/>
                  </a:cubicBezTo>
                  <a:cubicBezTo>
                    <a:pt x="7695" y="23136"/>
                    <a:pt x="7758" y="23078"/>
                    <a:pt x="7718" y="23019"/>
                  </a:cubicBezTo>
                  <a:cubicBezTo>
                    <a:pt x="7356" y="22521"/>
                    <a:pt x="6745" y="22181"/>
                    <a:pt x="6247" y="21842"/>
                  </a:cubicBezTo>
                  <a:cubicBezTo>
                    <a:pt x="6112" y="21729"/>
                    <a:pt x="5976" y="21638"/>
                    <a:pt x="5817" y="21548"/>
                  </a:cubicBezTo>
                  <a:lnTo>
                    <a:pt x="5863" y="21548"/>
                  </a:lnTo>
                  <a:cubicBezTo>
                    <a:pt x="6383" y="21548"/>
                    <a:pt x="6926" y="21548"/>
                    <a:pt x="7447" y="21525"/>
                  </a:cubicBezTo>
                  <a:cubicBezTo>
                    <a:pt x="8239" y="22000"/>
                    <a:pt x="9008" y="22498"/>
                    <a:pt x="9778" y="22974"/>
                  </a:cubicBezTo>
                  <a:cubicBezTo>
                    <a:pt x="9484" y="23019"/>
                    <a:pt x="9189" y="23041"/>
                    <a:pt x="8895" y="23087"/>
                  </a:cubicBezTo>
                  <a:cubicBezTo>
                    <a:pt x="8148" y="22521"/>
                    <a:pt x="7334" y="22046"/>
                    <a:pt x="6519" y="21616"/>
                  </a:cubicBezTo>
                  <a:cubicBezTo>
                    <a:pt x="6511" y="21614"/>
                    <a:pt x="6503" y="21613"/>
                    <a:pt x="6495" y="21613"/>
                  </a:cubicBezTo>
                  <a:cubicBezTo>
                    <a:pt x="6417" y="21613"/>
                    <a:pt x="6369" y="21710"/>
                    <a:pt x="6451" y="21751"/>
                  </a:cubicBezTo>
                  <a:cubicBezTo>
                    <a:pt x="7153" y="22181"/>
                    <a:pt x="7809" y="22657"/>
                    <a:pt x="8488" y="23132"/>
                  </a:cubicBezTo>
                  <a:cubicBezTo>
                    <a:pt x="8397" y="23132"/>
                    <a:pt x="8329" y="23155"/>
                    <a:pt x="8239" y="23155"/>
                  </a:cubicBezTo>
                  <a:cubicBezTo>
                    <a:pt x="7899" y="23200"/>
                    <a:pt x="7515" y="23268"/>
                    <a:pt x="7107" y="23313"/>
                  </a:cubicBezTo>
                  <a:cubicBezTo>
                    <a:pt x="6202" y="22453"/>
                    <a:pt x="5093" y="21797"/>
                    <a:pt x="3984" y="21254"/>
                  </a:cubicBezTo>
                  <a:cubicBezTo>
                    <a:pt x="3984" y="20778"/>
                    <a:pt x="3984" y="20280"/>
                    <a:pt x="3984" y="19782"/>
                  </a:cubicBezTo>
                  <a:close/>
                  <a:moveTo>
                    <a:pt x="4052" y="22136"/>
                  </a:moveTo>
                  <a:lnTo>
                    <a:pt x="4052" y="22136"/>
                  </a:lnTo>
                  <a:cubicBezTo>
                    <a:pt x="4505" y="22589"/>
                    <a:pt x="4980" y="22996"/>
                    <a:pt x="5523" y="23336"/>
                  </a:cubicBezTo>
                  <a:cubicBezTo>
                    <a:pt x="4821" y="23245"/>
                    <a:pt x="4256" y="22906"/>
                    <a:pt x="4052" y="22136"/>
                  </a:cubicBezTo>
                  <a:close/>
                  <a:moveTo>
                    <a:pt x="4007" y="21435"/>
                  </a:moveTo>
                  <a:cubicBezTo>
                    <a:pt x="4980" y="22000"/>
                    <a:pt x="5885" y="22657"/>
                    <a:pt x="6790" y="23358"/>
                  </a:cubicBezTo>
                  <a:cubicBezTo>
                    <a:pt x="6519" y="23381"/>
                    <a:pt x="6247" y="23381"/>
                    <a:pt x="5976" y="23381"/>
                  </a:cubicBezTo>
                  <a:cubicBezTo>
                    <a:pt x="5976" y="23381"/>
                    <a:pt x="5953" y="23358"/>
                    <a:pt x="5953" y="23358"/>
                  </a:cubicBezTo>
                  <a:cubicBezTo>
                    <a:pt x="5297" y="22860"/>
                    <a:pt x="4618" y="22408"/>
                    <a:pt x="4007" y="21865"/>
                  </a:cubicBezTo>
                  <a:cubicBezTo>
                    <a:pt x="4007" y="21729"/>
                    <a:pt x="4007" y="21570"/>
                    <a:pt x="4007" y="21435"/>
                  </a:cubicBezTo>
                  <a:close/>
                  <a:moveTo>
                    <a:pt x="38407" y="29718"/>
                  </a:moveTo>
                  <a:lnTo>
                    <a:pt x="38407" y="29718"/>
                  </a:lnTo>
                  <a:cubicBezTo>
                    <a:pt x="38430" y="30035"/>
                    <a:pt x="38294" y="30442"/>
                    <a:pt x="38090" y="30782"/>
                  </a:cubicBezTo>
                  <a:cubicBezTo>
                    <a:pt x="37955" y="30668"/>
                    <a:pt x="37819" y="30555"/>
                    <a:pt x="37683" y="30442"/>
                  </a:cubicBezTo>
                  <a:cubicBezTo>
                    <a:pt x="37955" y="30238"/>
                    <a:pt x="38204" y="30012"/>
                    <a:pt x="38407" y="29718"/>
                  </a:cubicBezTo>
                  <a:close/>
                  <a:moveTo>
                    <a:pt x="37457" y="30601"/>
                  </a:moveTo>
                  <a:cubicBezTo>
                    <a:pt x="37615" y="30736"/>
                    <a:pt x="37751" y="30872"/>
                    <a:pt x="37909" y="31008"/>
                  </a:cubicBezTo>
                  <a:cubicBezTo>
                    <a:pt x="37842" y="31121"/>
                    <a:pt x="37751" y="31212"/>
                    <a:pt x="37660" y="31280"/>
                  </a:cubicBezTo>
                  <a:cubicBezTo>
                    <a:pt x="37389" y="31098"/>
                    <a:pt x="37072" y="30985"/>
                    <a:pt x="36755" y="30940"/>
                  </a:cubicBezTo>
                  <a:cubicBezTo>
                    <a:pt x="37004" y="30850"/>
                    <a:pt x="37230" y="30736"/>
                    <a:pt x="37457" y="30601"/>
                  </a:cubicBezTo>
                  <a:close/>
                  <a:moveTo>
                    <a:pt x="36212" y="31144"/>
                  </a:moveTo>
                  <a:cubicBezTo>
                    <a:pt x="36235" y="31144"/>
                    <a:pt x="36257" y="31166"/>
                    <a:pt x="36303" y="31166"/>
                  </a:cubicBezTo>
                  <a:cubicBezTo>
                    <a:pt x="36343" y="31163"/>
                    <a:pt x="36383" y="31162"/>
                    <a:pt x="36422" y="31162"/>
                  </a:cubicBezTo>
                  <a:cubicBezTo>
                    <a:pt x="36694" y="31162"/>
                    <a:pt x="36951" y="31229"/>
                    <a:pt x="37208" y="31347"/>
                  </a:cubicBezTo>
                  <a:cubicBezTo>
                    <a:pt x="37253" y="31370"/>
                    <a:pt x="37321" y="31415"/>
                    <a:pt x="37366" y="31438"/>
                  </a:cubicBezTo>
                  <a:cubicBezTo>
                    <a:pt x="37004" y="31619"/>
                    <a:pt x="36619" y="31687"/>
                    <a:pt x="36235" y="31777"/>
                  </a:cubicBezTo>
                  <a:lnTo>
                    <a:pt x="36212" y="31777"/>
                  </a:lnTo>
                  <a:cubicBezTo>
                    <a:pt x="35940" y="31823"/>
                    <a:pt x="35646" y="31868"/>
                    <a:pt x="35352" y="31913"/>
                  </a:cubicBezTo>
                  <a:cubicBezTo>
                    <a:pt x="35103" y="31755"/>
                    <a:pt x="34831" y="31642"/>
                    <a:pt x="34583" y="31506"/>
                  </a:cubicBezTo>
                  <a:lnTo>
                    <a:pt x="34469" y="31461"/>
                  </a:lnTo>
                  <a:cubicBezTo>
                    <a:pt x="34831" y="31415"/>
                    <a:pt x="35194" y="31370"/>
                    <a:pt x="35556" y="31280"/>
                  </a:cubicBezTo>
                  <a:cubicBezTo>
                    <a:pt x="35852" y="31491"/>
                    <a:pt x="36208" y="31644"/>
                    <a:pt x="36531" y="31644"/>
                  </a:cubicBezTo>
                  <a:cubicBezTo>
                    <a:pt x="36553" y="31644"/>
                    <a:pt x="36575" y="31643"/>
                    <a:pt x="36597" y="31642"/>
                  </a:cubicBezTo>
                  <a:cubicBezTo>
                    <a:pt x="36687" y="31619"/>
                    <a:pt x="36755" y="31483"/>
                    <a:pt x="36642" y="31438"/>
                  </a:cubicBezTo>
                  <a:cubicBezTo>
                    <a:pt x="36438" y="31347"/>
                    <a:pt x="36212" y="31325"/>
                    <a:pt x="35986" y="31257"/>
                  </a:cubicBezTo>
                  <a:cubicBezTo>
                    <a:pt x="35963" y="31234"/>
                    <a:pt x="35940" y="31234"/>
                    <a:pt x="35918" y="31212"/>
                  </a:cubicBezTo>
                  <a:cubicBezTo>
                    <a:pt x="36008" y="31189"/>
                    <a:pt x="36122" y="31166"/>
                    <a:pt x="36212" y="31144"/>
                  </a:cubicBezTo>
                  <a:close/>
                  <a:moveTo>
                    <a:pt x="33904" y="31506"/>
                  </a:moveTo>
                  <a:cubicBezTo>
                    <a:pt x="34085" y="31596"/>
                    <a:pt x="34243" y="31687"/>
                    <a:pt x="34424" y="31777"/>
                  </a:cubicBezTo>
                  <a:cubicBezTo>
                    <a:pt x="34537" y="31845"/>
                    <a:pt x="34673" y="31913"/>
                    <a:pt x="34809" y="31981"/>
                  </a:cubicBezTo>
                  <a:cubicBezTo>
                    <a:pt x="34469" y="32026"/>
                    <a:pt x="34130" y="32072"/>
                    <a:pt x="33790" y="32117"/>
                  </a:cubicBezTo>
                  <a:cubicBezTo>
                    <a:pt x="33587" y="31913"/>
                    <a:pt x="33360" y="31732"/>
                    <a:pt x="33111" y="31574"/>
                  </a:cubicBezTo>
                  <a:cubicBezTo>
                    <a:pt x="33360" y="31551"/>
                    <a:pt x="33632" y="31528"/>
                    <a:pt x="33904" y="31506"/>
                  </a:cubicBezTo>
                  <a:close/>
                  <a:moveTo>
                    <a:pt x="32591" y="31619"/>
                  </a:moveTo>
                  <a:cubicBezTo>
                    <a:pt x="32614" y="31664"/>
                    <a:pt x="32659" y="31664"/>
                    <a:pt x="32704" y="31687"/>
                  </a:cubicBezTo>
                  <a:cubicBezTo>
                    <a:pt x="32930" y="31845"/>
                    <a:pt x="33134" y="32004"/>
                    <a:pt x="33360" y="32162"/>
                  </a:cubicBezTo>
                  <a:cubicBezTo>
                    <a:pt x="33157" y="32185"/>
                    <a:pt x="32930" y="32207"/>
                    <a:pt x="32727" y="32253"/>
                  </a:cubicBezTo>
                  <a:cubicBezTo>
                    <a:pt x="32455" y="32026"/>
                    <a:pt x="32138" y="31845"/>
                    <a:pt x="31776" y="31710"/>
                  </a:cubicBezTo>
                  <a:cubicBezTo>
                    <a:pt x="32048" y="31687"/>
                    <a:pt x="32319" y="31664"/>
                    <a:pt x="32591" y="31619"/>
                  </a:cubicBezTo>
                  <a:close/>
                  <a:moveTo>
                    <a:pt x="31233" y="31755"/>
                  </a:moveTo>
                  <a:cubicBezTo>
                    <a:pt x="31414" y="31823"/>
                    <a:pt x="31618" y="31913"/>
                    <a:pt x="31799" y="32004"/>
                  </a:cubicBezTo>
                  <a:cubicBezTo>
                    <a:pt x="31980" y="32094"/>
                    <a:pt x="32138" y="32185"/>
                    <a:pt x="32319" y="32298"/>
                  </a:cubicBezTo>
                  <a:cubicBezTo>
                    <a:pt x="31957" y="32343"/>
                    <a:pt x="31618" y="32388"/>
                    <a:pt x="31256" y="32434"/>
                  </a:cubicBezTo>
                  <a:cubicBezTo>
                    <a:pt x="31075" y="32275"/>
                    <a:pt x="30848" y="32162"/>
                    <a:pt x="30645" y="32049"/>
                  </a:cubicBezTo>
                  <a:cubicBezTo>
                    <a:pt x="30509" y="31981"/>
                    <a:pt x="30373" y="31913"/>
                    <a:pt x="30237" y="31845"/>
                  </a:cubicBezTo>
                  <a:lnTo>
                    <a:pt x="31233" y="31755"/>
                  </a:lnTo>
                  <a:close/>
                  <a:moveTo>
                    <a:pt x="29785" y="31891"/>
                  </a:moveTo>
                  <a:cubicBezTo>
                    <a:pt x="30034" y="32004"/>
                    <a:pt x="30282" y="32140"/>
                    <a:pt x="30509" y="32275"/>
                  </a:cubicBezTo>
                  <a:cubicBezTo>
                    <a:pt x="30599" y="32343"/>
                    <a:pt x="30712" y="32411"/>
                    <a:pt x="30803" y="32502"/>
                  </a:cubicBezTo>
                  <a:cubicBezTo>
                    <a:pt x="30577" y="32524"/>
                    <a:pt x="30328" y="32547"/>
                    <a:pt x="30101" y="32592"/>
                  </a:cubicBezTo>
                  <a:cubicBezTo>
                    <a:pt x="29762" y="32343"/>
                    <a:pt x="29400" y="32140"/>
                    <a:pt x="29015" y="31958"/>
                  </a:cubicBezTo>
                  <a:cubicBezTo>
                    <a:pt x="29287" y="31936"/>
                    <a:pt x="29536" y="31913"/>
                    <a:pt x="29785" y="31891"/>
                  </a:cubicBezTo>
                  <a:close/>
                  <a:moveTo>
                    <a:pt x="28472" y="32026"/>
                  </a:moveTo>
                  <a:cubicBezTo>
                    <a:pt x="28834" y="32230"/>
                    <a:pt x="29196" y="32456"/>
                    <a:pt x="29558" y="32637"/>
                  </a:cubicBezTo>
                  <a:cubicBezTo>
                    <a:pt x="29287" y="32683"/>
                    <a:pt x="29015" y="32705"/>
                    <a:pt x="28766" y="32751"/>
                  </a:cubicBezTo>
                  <a:cubicBezTo>
                    <a:pt x="28698" y="32751"/>
                    <a:pt x="28653" y="32751"/>
                    <a:pt x="28585" y="32773"/>
                  </a:cubicBezTo>
                  <a:cubicBezTo>
                    <a:pt x="28268" y="32502"/>
                    <a:pt x="27883" y="32298"/>
                    <a:pt x="27476" y="32117"/>
                  </a:cubicBezTo>
                  <a:lnTo>
                    <a:pt x="28472" y="32026"/>
                  </a:lnTo>
                  <a:close/>
                  <a:moveTo>
                    <a:pt x="26978" y="32162"/>
                  </a:moveTo>
                  <a:cubicBezTo>
                    <a:pt x="27340" y="32388"/>
                    <a:pt x="27725" y="32637"/>
                    <a:pt x="28110" y="32819"/>
                  </a:cubicBezTo>
                  <a:cubicBezTo>
                    <a:pt x="27816" y="32864"/>
                    <a:pt x="27521" y="32886"/>
                    <a:pt x="27250" y="32909"/>
                  </a:cubicBezTo>
                  <a:cubicBezTo>
                    <a:pt x="26774" y="32683"/>
                    <a:pt x="26277" y="32456"/>
                    <a:pt x="25779" y="32275"/>
                  </a:cubicBezTo>
                  <a:cubicBezTo>
                    <a:pt x="26163" y="32230"/>
                    <a:pt x="26571" y="32185"/>
                    <a:pt x="26978" y="32162"/>
                  </a:cubicBezTo>
                  <a:close/>
                  <a:moveTo>
                    <a:pt x="25281" y="32298"/>
                  </a:moveTo>
                  <a:cubicBezTo>
                    <a:pt x="25733" y="32524"/>
                    <a:pt x="26186" y="32773"/>
                    <a:pt x="26639" y="32977"/>
                  </a:cubicBezTo>
                  <a:cubicBezTo>
                    <a:pt x="26480" y="33000"/>
                    <a:pt x="26322" y="33022"/>
                    <a:pt x="26163" y="33045"/>
                  </a:cubicBezTo>
                  <a:cubicBezTo>
                    <a:pt x="25801" y="32773"/>
                    <a:pt x="25394" y="32547"/>
                    <a:pt x="24964" y="32343"/>
                  </a:cubicBezTo>
                  <a:cubicBezTo>
                    <a:pt x="25077" y="32321"/>
                    <a:pt x="25190" y="32321"/>
                    <a:pt x="25281" y="32298"/>
                  </a:cubicBezTo>
                  <a:close/>
                  <a:moveTo>
                    <a:pt x="24421" y="32388"/>
                  </a:moveTo>
                  <a:cubicBezTo>
                    <a:pt x="24828" y="32637"/>
                    <a:pt x="25236" y="32886"/>
                    <a:pt x="25643" y="33090"/>
                  </a:cubicBezTo>
                  <a:cubicBezTo>
                    <a:pt x="25349" y="33113"/>
                    <a:pt x="25077" y="33158"/>
                    <a:pt x="24783" y="33181"/>
                  </a:cubicBezTo>
                  <a:cubicBezTo>
                    <a:pt x="24398" y="32932"/>
                    <a:pt x="23991" y="32683"/>
                    <a:pt x="23606" y="32456"/>
                  </a:cubicBezTo>
                  <a:cubicBezTo>
                    <a:pt x="23878" y="32434"/>
                    <a:pt x="24149" y="32411"/>
                    <a:pt x="24421" y="32388"/>
                  </a:cubicBezTo>
                  <a:close/>
                  <a:moveTo>
                    <a:pt x="23176" y="32502"/>
                  </a:moveTo>
                  <a:cubicBezTo>
                    <a:pt x="23538" y="32751"/>
                    <a:pt x="23900" y="33000"/>
                    <a:pt x="24262" y="33226"/>
                  </a:cubicBezTo>
                  <a:cubicBezTo>
                    <a:pt x="24127" y="33249"/>
                    <a:pt x="23991" y="33271"/>
                    <a:pt x="23855" y="33271"/>
                  </a:cubicBezTo>
                  <a:cubicBezTo>
                    <a:pt x="23561" y="33113"/>
                    <a:pt x="23244" y="33000"/>
                    <a:pt x="22950" y="32819"/>
                  </a:cubicBezTo>
                  <a:cubicBezTo>
                    <a:pt x="22814" y="32728"/>
                    <a:pt x="22678" y="32637"/>
                    <a:pt x="22542" y="32547"/>
                  </a:cubicBezTo>
                  <a:cubicBezTo>
                    <a:pt x="22746" y="32524"/>
                    <a:pt x="22950" y="32502"/>
                    <a:pt x="23176" y="32502"/>
                  </a:cubicBezTo>
                  <a:close/>
                  <a:moveTo>
                    <a:pt x="22112" y="32592"/>
                  </a:moveTo>
                  <a:cubicBezTo>
                    <a:pt x="22452" y="32864"/>
                    <a:pt x="22814" y="33135"/>
                    <a:pt x="23199" y="33339"/>
                  </a:cubicBezTo>
                  <a:cubicBezTo>
                    <a:pt x="22972" y="33362"/>
                    <a:pt x="22746" y="33384"/>
                    <a:pt x="22520" y="33407"/>
                  </a:cubicBezTo>
                  <a:cubicBezTo>
                    <a:pt x="22520" y="33407"/>
                    <a:pt x="22520" y="33407"/>
                    <a:pt x="22497" y="33384"/>
                  </a:cubicBezTo>
                  <a:cubicBezTo>
                    <a:pt x="22180" y="33113"/>
                    <a:pt x="21795" y="32864"/>
                    <a:pt x="21411" y="32637"/>
                  </a:cubicBezTo>
                  <a:cubicBezTo>
                    <a:pt x="21637" y="32637"/>
                    <a:pt x="21886" y="32615"/>
                    <a:pt x="22112" y="32592"/>
                  </a:cubicBezTo>
                  <a:close/>
                  <a:moveTo>
                    <a:pt x="33474" y="20778"/>
                  </a:moveTo>
                  <a:cubicBezTo>
                    <a:pt x="34696" y="23698"/>
                    <a:pt x="36393" y="26436"/>
                    <a:pt x="38136" y="29039"/>
                  </a:cubicBezTo>
                  <a:cubicBezTo>
                    <a:pt x="36687" y="30691"/>
                    <a:pt x="34130" y="30850"/>
                    <a:pt x="31844" y="30963"/>
                  </a:cubicBezTo>
                  <a:lnTo>
                    <a:pt x="31731" y="30917"/>
                  </a:lnTo>
                  <a:cubicBezTo>
                    <a:pt x="31714" y="30912"/>
                    <a:pt x="31698" y="30909"/>
                    <a:pt x="31684" y="30909"/>
                  </a:cubicBezTo>
                  <a:cubicBezTo>
                    <a:pt x="31642" y="30909"/>
                    <a:pt x="31612" y="30934"/>
                    <a:pt x="31595" y="30985"/>
                  </a:cubicBezTo>
                  <a:cubicBezTo>
                    <a:pt x="31007" y="31008"/>
                    <a:pt x="30464" y="31031"/>
                    <a:pt x="29966" y="31076"/>
                  </a:cubicBezTo>
                  <a:cubicBezTo>
                    <a:pt x="26639" y="31393"/>
                    <a:pt x="23312" y="31664"/>
                    <a:pt x="19985" y="31958"/>
                  </a:cubicBezTo>
                  <a:cubicBezTo>
                    <a:pt x="13693" y="32479"/>
                    <a:pt x="7311" y="32660"/>
                    <a:pt x="1042" y="33497"/>
                  </a:cubicBezTo>
                  <a:cubicBezTo>
                    <a:pt x="2536" y="30374"/>
                    <a:pt x="3939" y="27025"/>
                    <a:pt x="4640" y="23653"/>
                  </a:cubicBezTo>
                  <a:cubicBezTo>
                    <a:pt x="5113" y="23894"/>
                    <a:pt x="5725" y="23970"/>
                    <a:pt x="6349" y="23970"/>
                  </a:cubicBezTo>
                  <a:cubicBezTo>
                    <a:pt x="7130" y="23970"/>
                    <a:pt x="7932" y="23851"/>
                    <a:pt x="8510" y="23788"/>
                  </a:cubicBezTo>
                  <a:cubicBezTo>
                    <a:pt x="11905" y="23404"/>
                    <a:pt x="15300" y="23019"/>
                    <a:pt x="18695" y="22657"/>
                  </a:cubicBezTo>
                  <a:cubicBezTo>
                    <a:pt x="19940" y="22521"/>
                    <a:pt x="21184" y="22363"/>
                    <a:pt x="22407" y="22227"/>
                  </a:cubicBezTo>
                  <a:cubicBezTo>
                    <a:pt x="22452" y="22249"/>
                    <a:pt x="22474" y="22249"/>
                    <a:pt x="22497" y="22272"/>
                  </a:cubicBezTo>
                  <a:cubicBezTo>
                    <a:pt x="22516" y="22285"/>
                    <a:pt x="22537" y="22290"/>
                    <a:pt x="22557" y="22290"/>
                  </a:cubicBezTo>
                  <a:cubicBezTo>
                    <a:pt x="22608" y="22290"/>
                    <a:pt x="22655" y="22253"/>
                    <a:pt x="22655" y="22204"/>
                  </a:cubicBezTo>
                  <a:cubicBezTo>
                    <a:pt x="24647" y="21978"/>
                    <a:pt x="26616" y="21751"/>
                    <a:pt x="28608" y="21525"/>
                  </a:cubicBezTo>
                  <a:cubicBezTo>
                    <a:pt x="30034" y="21344"/>
                    <a:pt x="31640" y="21389"/>
                    <a:pt x="33021" y="20959"/>
                  </a:cubicBezTo>
                  <a:cubicBezTo>
                    <a:pt x="33179" y="20914"/>
                    <a:pt x="33338" y="20846"/>
                    <a:pt x="33474" y="20778"/>
                  </a:cubicBezTo>
                  <a:close/>
                  <a:moveTo>
                    <a:pt x="20958" y="32683"/>
                  </a:moveTo>
                  <a:cubicBezTo>
                    <a:pt x="21320" y="32954"/>
                    <a:pt x="21728" y="33249"/>
                    <a:pt x="22112" y="33452"/>
                  </a:cubicBezTo>
                  <a:cubicBezTo>
                    <a:pt x="21886" y="33475"/>
                    <a:pt x="21637" y="33497"/>
                    <a:pt x="21388" y="33520"/>
                  </a:cubicBezTo>
                  <a:cubicBezTo>
                    <a:pt x="21026" y="33249"/>
                    <a:pt x="20619" y="33000"/>
                    <a:pt x="20189" y="32751"/>
                  </a:cubicBezTo>
                  <a:cubicBezTo>
                    <a:pt x="20460" y="32728"/>
                    <a:pt x="20709" y="32705"/>
                    <a:pt x="20958" y="32683"/>
                  </a:cubicBezTo>
                  <a:close/>
                  <a:moveTo>
                    <a:pt x="19691" y="32796"/>
                  </a:moveTo>
                  <a:cubicBezTo>
                    <a:pt x="20053" y="33067"/>
                    <a:pt x="20438" y="33339"/>
                    <a:pt x="20845" y="33588"/>
                  </a:cubicBezTo>
                  <a:cubicBezTo>
                    <a:pt x="20573" y="33611"/>
                    <a:pt x="20324" y="33633"/>
                    <a:pt x="20053" y="33656"/>
                  </a:cubicBezTo>
                  <a:cubicBezTo>
                    <a:pt x="19894" y="33520"/>
                    <a:pt x="19713" y="33384"/>
                    <a:pt x="19532" y="33249"/>
                  </a:cubicBezTo>
                  <a:cubicBezTo>
                    <a:pt x="19374" y="33113"/>
                    <a:pt x="19215" y="33000"/>
                    <a:pt x="19057" y="32864"/>
                  </a:cubicBezTo>
                  <a:cubicBezTo>
                    <a:pt x="19261" y="32841"/>
                    <a:pt x="19464" y="32819"/>
                    <a:pt x="19691" y="32796"/>
                  </a:cubicBezTo>
                  <a:close/>
                  <a:moveTo>
                    <a:pt x="18650" y="32886"/>
                  </a:moveTo>
                  <a:cubicBezTo>
                    <a:pt x="18876" y="33090"/>
                    <a:pt x="19102" y="33271"/>
                    <a:pt x="19329" y="33475"/>
                  </a:cubicBezTo>
                  <a:cubicBezTo>
                    <a:pt x="19419" y="33543"/>
                    <a:pt x="19487" y="33611"/>
                    <a:pt x="19578" y="33701"/>
                  </a:cubicBezTo>
                  <a:cubicBezTo>
                    <a:pt x="19442" y="33701"/>
                    <a:pt x="19306" y="33724"/>
                    <a:pt x="19170" y="33724"/>
                  </a:cubicBezTo>
                  <a:cubicBezTo>
                    <a:pt x="18808" y="33430"/>
                    <a:pt x="18378" y="33181"/>
                    <a:pt x="17948" y="32954"/>
                  </a:cubicBezTo>
                  <a:cubicBezTo>
                    <a:pt x="18197" y="32932"/>
                    <a:pt x="18423" y="32909"/>
                    <a:pt x="18650" y="32886"/>
                  </a:cubicBezTo>
                  <a:close/>
                  <a:moveTo>
                    <a:pt x="17563" y="32977"/>
                  </a:moveTo>
                  <a:cubicBezTo>
                    <a:pt x="17948" y="33249"/>
                    <a:pt x="18333" y="33543"/>
                    <a:pt x="18718" y="33769"/>
                  </a:cubicBezTo>
                  <a:cubicBezTo>
                    <a:pt x="18604" y="33769"/>
                    <a:pt x="18491" y="33792"/>
                    <a:pt x="18355" y="33792"/>
                  </a:cubicBezTo>
                  <a:cubicBezTo>
                    <a:pt x="18378" y="33746"/>
                    <a:pt x="18355" y="33701"/>
                    <a:pt x="18310" y="33656"/>
                  </a:cubicBezTo>
                  <a:cubicBezTo>
                    <a:pt x="17971" y="33430"/>
                    <a:pt x="17563" y="33316"/>
                    <a:pt x="17179" y="33158"/>
                  </a:cubicBezTo>
                  <a:cubicBezTo>
                    <a:pt x="17088" y="33113"/>
                    <a:pt x="16975" y="33067"/>
                    <a:pt x="16884" y="33045"/>
                  </a:cubicBezTo>
                  <a:lnTo>
                    <a:pt x="17563" y="32977"/>
                  </a:lnTo>
                  <a:close/>
                  <a:moveTo>
                    <a:pt x="16364" y="33090"/>
                  </a:moveTo>
                  <a:cubicBezTo>
                    <a:pt x="16613" y="33203"/>
                    <a:pt x="16839" y="33294"/>
                    <a:pt x="17065" y="33407"/>
                  </a:cubicBezTo>
                  <a:cubicBezTo>
                    <a:pt x="17360" y="33543"/>
                    <a:pt x="17676" y="33724"/>
                    <a:pt x="17993" y="33837"/>
                  </a:cubicBezTo>
                  <a:cubicBezTo>
                    <a:pt x="17722" y="33860"/>
                    <a:pt x="17427" y="33882"/>
                    <a:pt x="17156" y="33882"/>
                  </a:cubicBezTo>
                  <a:cubicBezTo>
                    <a:pt x="17156" y="33882"/>
                    <a:pt x="17156" y="33860"/>
                    <a:pt x="17133" y="33837"/>
                  </a:cubicBezTo>
                  <a:cubicBezTo>
                    <a:pt x="16862" y="33543"/>
                    <a:pt x="16477" y="33316"/>
                    <a:pt x="16092" y="33113"/>
                  </a:cubicBezTo>
                  <a:cubicBezTo>
                    <a:pt x="16183" y="33090"/>
                    <a:pt x="16273" y="33090"/>
                    <a:pt x="16364" y="33090"/>
                  </a:cubicBezTo>
                  <a:close/>
                  <a:moveTo>
                    <a:pt x="15572" y="33158"/>
                  </a:moveTo>
                  <a:cubicBezTo>
                    <a:pt x="15685" y="33226"/>
                    <a:pt x="15798" y="33271"/>
                    <a:pt x="15911" y="33339"/>
                  </a:cubicBezTo>
                  <a:cubicBezTo>
                    <a:pt x="16228" y="33520"/>
                    <a:pt x="16500" y="33746"/>
                    <a:pt x="16794" y="33927"/>
                  </a:cubicBezTo>
                  <a:cubicBezTo>
                    <a:pt x="16409" y="33950"/>
                    <a:pt x="16024" y="33995"/>
                    <a:pt x="15640" y="34018"/>
                  </a:cubicBezTo>
                  <a:cubicBezTo>
                    <a:pt x="15640" y="34018"/>
                    <a:pt x="15640" y="33995"/>
                    <a:pt x="15640" y="33995"/>
                  </a:cubicBezTo>
                  <a:cubicBezTo>
                    <a:pt x="15300" y="33633"/>
                    <a:pt x="14780" y="33430"/>
                    <a:pt x="14236" y="33271"/>
                  </a:cubicBezTo>
                  <a:cubicBezTo>
                    <a:pt x="14689" y="33226"/>
                    <a:pt x="15142" y="33181"/>
                    <a:pt x="15572" y="33158"/>
                  </a:cubicBezTo>
                  <a:close/>
                  <a:moveTo>
                    <a:pt x="13852" y="33294"/>
                  </a:moveTo>
                  <a:cubicBezTo>
                    <a:pt x="14123" y="33407"/>
                    <a:pt x="14395" y="33520"/>
                    <a:pt x="14666" y="33633"/>
                  </a:cubicBezTo>
                  <a:cubicBezTo>
                    <a:pt x="14893" y="33769"/>
                    <a:pt x="15119" y="33927"/>
                    <a:pt x="15368" y="34041"/>
                  </a:cubicBezTo>
                  <a:cubicBezTo>
                    <a:pt x="15051" y="34063"/>
                    <a:pt x="14734" y="34086"/>
                    <a:pt x="14417" y="34109"/>
                  </a:cubicBezTo>
                  <a:cubicBezTo>
                    <a:pt x="13897" y="33837"/>
                    <a:pt x="13331" y="33611"/>
                    <a:pt x="12765" y="33384"/>
                  </a:cubicBezTo>
                  <a:cubicBezTo>
                    <a:pt x="13127" y="33362"/>
                    <a:pt x="13490" y="33316"/>
                    <a:pt x="13852" y="33294"/>
                  </a:cubicBezTo>
                  <a:close/>
                  <a:moveTo>
                    <a:pt x="12267" y="33430"/>
                  </a:moveTo>
                  <a:cubicBezTo>
                    <a:pt x="12743" y="33679"/>
                    <a:pt x="13218" y="33927"/>
                    <a:pt x="13693" y="34154"/>
                  </a:cubicBezTo>
                  <a:cubicBezTo>
                    <a:pt x="13422" y="34176"/>
                    <a:pt x="13127" y="34199"/>
                    <a:pt x="12856" y="34222"/>
                  </a:cubicBezTo>
                  <a:cubicBezTo>
                    <a:pt x="12381" y="33905"/>
                    <a:pt x="11837" y="33679"/>
                    <a:pt x="11294" y="33497"/>
                  </a:cubicBezTo>
                  <a:cubicBezTo>
                    <a:pt x="11634" y="33475"/>
                    <a:pt x="11951" y="33452"/>
                    <a:pt x="12267" y="33430"/>
                  </a:cubicBezTo>
                  <a:close/>
                  <a:moveTo>
                    <a:pt x="10683" y="33543"/>
                  </a:moveTo>
                  <a:cubicBezTo>
                    <a:pt x="11226" y="33746"/>
                    <a:pt x="11747" y="33995"/>
                    <a:pt x="12245" y="34267"/>
                  </a:cubicBezTo>
                  <a:cubicBezTo>
                    <a:pt x="11996" y="34290"/>
                    <a:pt x="11724" y="34312"/>
                    <a:pt x="11475" y="34312"/>
                  </a:cubicBezTo>
                  <a:cubicBezTo>
                    <a:pt x="11498" y="34290"/>
                    <a:pt x="11498" y="34244"/>
                    <a:pt x="11453" y="34199"/>
                  </a:cubicBezTo>
                  <a:cubicBezTo>
                    <a:pt x="11136" y="33927"/>
                    <a:pt x="10706" y="33814"/>
                    <a:pt x="10344" y="33633"/>
                  </a:cubicBezTo>
                  <a:cubicBezTo>
                    <a:pt x="10298" y="33611"/>
                    <a:pt x="10253" y="33611"/>
                    <a:pt x="10208" y="33588"/>
                  </a:cubicBezTo>
                  <a:cubicBezTo>
                    <a:pt x="10366" y="33565"/>
                    <a:pt x="10525" y="33565"/>
                    <a:pt x="10683" y="33543"/>
                  </a:cubicBezTo>
                  <a:close/>
                  <a:moveTo>
                    <a:pt x="9710" y="33611"/>
                  </a:moveTo>
                  <a:cubicBezTo>
                    <a:pt x="9868" y="33701"/>
                    <a:pt x="10027" y="33792"/>
                    <a:pt x="10208" y="33882"/>
                  </a:cubicBezTo>
                  <a:cubicBezTo>
                    <a:pt x="10502" y="34041"/>
                    <a:pt x="10819" y="34244"/>
                    <a:pt x="11136" y="34335"/>
                  </a:cubicBezTo>
                  <a:lnTo>
                    <a:pt x="10253" y="34403"/>
                  </a:lnTo>
                  <a:cubicBezTo>
                    <a:pt x="9868" y="34086"/>
                    <a:pt x="9393" y="33860"/>
                    <a:pt x="8895" y="33656"/>
                  </a:cubicBezTo>
                  <a:cubicBezTo>
                    <a:pt x="9167" y="33656"/>
                    <a:pt x="9438" y="33633"/>
                    <a:pt x="9710" y="33611"/>
                  </a:cubicBezTo>
                  <a:close/>
                  <a:moveTo>
                    <a:pt x="8239" y="33701"/>
                  </a:moveTo>
                  <a:cubicBezTo>
                    <a:pt x="8759" y="33905"/>
                    <a:pt x="9235" y="34176"/>
                    <a:pt x="9755" y="34425"/>
                  </a:cubicBezTo>
                  <a:cubicBezTo>
                    <a:pt x="9665" y="34448"/>
                    <a:pt x="9597" y="34448"/>
                    <a:pt x="9529" y="34448"/>
                  </a:cubicBezTo>
                  <a:cubicBezTo>
                    <a:pt x="9257" y="34471"/>
                    <a:pt x="9008" y="34471"/>
                    <a:pt x="8759" y="34493"/>
                  </a:cubicBezTo>
                  <a:cubicBezTo>
                    <a:pt x="8510" y="34335"/>
                    <a:pt x="8239" y="34222"/>
                    <a:pt x="7990" y="34109"/>
                  </a:cubicBezTo>
                  <a:cubicBezTo>
                    <a:pt x="7786" y="33995"/>
                    <a:pt x="7560" y="33860"/>
                    <a:pt x="7334" y="33746"/>
                  </a:cubicBezTo>
                  <a:cubicBezTo>
                    <a:pt x="7628" y="33746"/>
                    <a:pt x="7945" y="33724"/>
                    <a:pt x="8239" y="33701"/>
                  </a:cubicBezTo>
                  <a:close/>
                  <a:moveTo>
                    <a:pt x="7062" y="33769"/>
                  </a:moveTo>
                  <a:cubicBezTo>
                    <a:pt x="7334" y="33927"/>
                    <a:pt x="7628" y="34086"/>
                    <a:pt x="7922" y="34267"/>
                  </a:cubicBezTo>
                  <a:cubicBezTo>
                    <a:pt x="8058" y="34335"/>
                    <a:pt x="8194" y="34425"/>
                    <a:pt x="8329" y="34516"/>
                  </a:cubicBezTo>
                  <a:cubicBezTo>
                    <a:pt x="8194" y="34516"/>
                    <a:pt x="8058" y="34539"/>
                    <a:pt x="7922" y="34539"/>
                  </a:cubicBezTo>
                  <a:cubicBezTo>
                    <a:pt x="7673" y="34335"/>
                    <a:pt x="7379" y="34199"/>
                    <a:pt x="7107" y="34041"/>
                  </a:cubicBezTo>
                  <a:cubicBezTo>
                    <a:pt x="6972" y="33950"/>
                    <a:pt x="6836" y="33860"/>
                    <a:pt x="6677" y="33792"/>
                  </a:cubicBezTo>
                  <a:cubicBezTo>
                    <a:pt x="6813" y="33769"/>
                    <a:pt x="6926" y="33769"/>
                    <a:pt x="7062" y="33769"/>
                  </a:cubicBezTo>
                  <a:close/>
                  <a:moveTo>
                    <a:pt x="6383" y="33792"/>
                  </a:moveTo>
                  <a:cubicBezTo>
                    <a:pt x="6587" y="33927"/>
                    <a:pt x="6790" y="34063"/>
                    <a:pt x="7017" y="34199"/>
                  </a:cubicBezTo>
                  <a:cubicBezTo>
                    <a:pt x="7198" y="34312"/>
                    <a:pt x="7379" y="34425"/>
                    <a:pt x="7560" y="34561"/>
                  </a:cubicBezTo>
                  <a:cubicBezTo>
                    <a:pt x="7334" y="34561"/>
                    <a:pt x="7107" y="34584"/>
                    <a:pt x="6858" y="34584"/>
                  </a:cubicBezTo>
                  <a:cubicBezTo>
                    <a:pt x="6451" y="34312"/>
                    <a:pt x="5998" y="34063"/>
                    <a:pt x="5546" y="33837"/>
                  </a:cubicBezTo>
                  <a:cubicBezTo>
                    <a:pt x="5817" y="33814"/>
                    <a:pt x="6112" y="33814"/>
                    <a:pt x="6383" y="33792"/>
                  </a:cubicBezTo>
                  <a:close/>
                  <a:moveTo>
                    <a:pt x="5138" y="33837"/>
                  </a:moveTo>
                  <a:cubicBezTo>
                    <a:pt x="5546" y="34109"/>
                    <a:pt x="5953" y="34380"/>
                    <a:pt x="6383" y="34606"/>
                  </a:cubicBezTo>
                  <a:cubicBezTo>
                    <a:pt x="6157" y="34629"/>
                    <a:pt x="5908" y="34652"/>
                    <a:pt x="5681" y="34652"/>
                  </a:cubicBezTo>
                  <a:cubicBezTo>
                    <a:pt x="5681" y="34629"/>
                    <a:pt x="5659" y="34606"/>
                    <a:pt x="5636" y="34584"/>
                  </a:cubicBezTo>
                  <a:cubicBezTo>
                    <a:pt x="5342" y="34380"/>
                    <a:pt x="4980" y="34267"/>
                    <a:pt x="4640" y="34131"/>
                  </a:cubicBezTo>
                  <a:cubicBezTo>
                    <a:pt x="4437" y="34041"/>
                    <a:pt x="4233" y="33950"/>
                    <a:pt x="4029" y="33882"/>
                  </a:cubicBezTo>
                  <a:cubicBezTo>
                    <a:pt x="4414" y="33882"/>
                    <a:pt x="4776" y="33860"/>
                    <a:pt x="5138" y="33837"/>
                  </a:cubicBezTo>
                  <a:close/>
                  <a:moveTo>
                    <a:pt x="1540" y="33882"/>
                  </a:moveTo>
                  <a:cubicBezTo>
                    <a:pt x="1879" y="34199"/>
                    <a:pt x="2287" y="34493"/>
                    <a:pt x="2717" y="34720"/>
                  </a:cubicBezTo>
                  <a:cubicBezTo>
                    <a:pt x="1970" y="34652"/>
                    <a:pt x="1268" y="34448"/>
                    <a:pt x="838" y="33905"/>
                  </a:cubicBezTo>
                  <a:cubicBezTo>
                    <a:pt x="838" y="33905"/>
                    <a:pt x="838" y="33882"/>
                    <a:pt x="861" y="33882"/>
                  </a:cubicBezTo>
                  <a:close/>
                  <a:moveTo>
                    <a:pt x="3464" y="33882"/>
                  </a:moveTo>
                  <a:cubicBezTo>
                    <a:pt x="3826" y="34041"/>
                    <a:pt x="4188" y="34199"/>
                    <a:pt x="4550" y="34357"/>
                  </a:cubicBezTo>
                  <a:cubicBezTo>
                    <a:pt x="4754" y="34471"/>
                    <a:pt x="4980" y="34584"/>
                    <a:pt x="5206" y="34674"/>
                  </a:cubicBezTo>
                  <a:cubicBezTo>
                    <a:pt x="4980" y="34674"/>
                    <a:pt x="4731" y="34697"/>
                    <a:pt x="4505" y="34720"/>
                  </a:cubicBezTo>
                  <a:lnTo>
                    <a:pt x="4188" y="34720"/>
                  </a:lnTo>
                  <a:cubicBezTo>
                    <a:pt x="3622" y="34493"/>
                    <a:pt x="3034" y="34267"/>
                    <a:pt x="2445" y="34041"/>
                  </a:cubicBezTo>
                  <a:cubicBezTo>
                    <a:pt x="2441" y="34039"/>
                    <a:pt x="2437" y="34038"/>
                    <a:pt x="2432" y="34038"/>
                  </a:cubicBezTo>
                  <a:cubicBezTo>
                    <a:pt x="2389" y="34038"/>
                    <a:pt x="2338" y="34133"/>
                    <a:pt x="2400" y="34154"/>
                  </a:cubicBezTo>
                  <a:cubicBezTo>
                    <a:pt x="2830" y="34335"/>
                    <a:pt x="3260" y="34539"/>
                    <a:pt x="3690" y="34742"/>
                  </a:cubicBezTo>
                  <a:lnTo>
                    <a:pt x="3373" y="34742"/>
                  </a:lnTo>
                  <a:cubicBezTo>
                    <a:pt x="3124" y="34652"/>
                    <a:pt x="2875" y="34561"/>
                    <a:pt x="2626" y="34448"/>
                  </a:cubicBezTo>
                  <a:cubicBezTo>
                    <a:pt x="2332" y="34290"/>
                    <a:pt x="2038" y="34086"/>
                    <a:pt x="1744" y="33882"/>
                  </a:cubicBezTo>
                  <a:close/>
                  <a:moveTo>
                    <a:pt x="30789" y="1"/>
                  </a:moveTo>
                  <a:cubicBezTo>
                    <a:pt x="30779" y="1"/>
                    <a:pt x="30768" y="1"/>
                    <a:pt x="30758" y="2"/>
                  </a:cubicBezTo>
                  <a:cubicBezTo>
                    <a:pt x="25077" y="115"/>
                    <a:pt x="19374" y="387"/>
                    <a:pt x="13693" y="568"/>
                  </a:cubicBezTo>
                  <a:cubicBezTo>
                    <a:pt x="10909" y="681"/>
                    <a:pt x="8126" y="772"/>
                    <a:pt x="5365" y="1088"/>
                  </a:cubicBezTo>
                  <a:cubicBezTo>
                    <a:pt x="4437" y="1202"/>
                    <a:pt x="3011" y="1473"/>
                    <a:pt x="2920" y="2514"/>
                  </a:cubicBezTo>
                  <a:cubicBezTo>
                    <a:pt x="2762" y="2514"/>
                    <a:pt x="2581" y="2605"/>
                    <a:pt x="2604" y="2808"/>
                  </a:cubicBezTo>
                  <a:cubicBezTo>
                    <a:pt x="2671" y="5275"/>
                    <a:pt x="2785" y="7765"/>
                    <a:pt x="2875" y="10254"/>
                  </a:cubicBezTo>
                  <a:cubicBezTo>
                    <a:pt x="2807" y="10277"/>
                    <a:pt x="2785" y="10390"/>
                    <a:pt x="2875" y="10435"/>
                  </a:cubicBezTo>
                  <a:lnTo>
                    <a:pt x="2898" y="10435"/>
                  </a:lnTo>
                  <a:cubicBezTo>
                    <a:pt x="2920" y="11250"/>
                    <a:pt x="2943" y="12042"/>
                    <a:pt x="2988" y="12834"/>
                  </a:cubicBezTo>
                  <a:cubicBezTo>
                    <a:pt x="3124" y="16184"/>
                    <a:pt x="3147" y="19579"/>
                    <a:pt x="3577" y="22883"/>
                  </a:cubicBezTo>
                  <a:cubicBezTo>
                    <a:pt x="3606" y="23014"/>
                    <a:pt x="3700" y="23079"/>
                    <a:pt x="3794" y="23079"/>
                  </a:cubicBezTo>
                  <a:cubicBezTo>
                    <a:pt x="3846" y="23079"/>
                    <a:pt x="3898" y="23059"/>
                    <a:pt x="3939" y="23019"/>
                  </a:cubicBezTo>
                  <a:cubicBezTo>
                    <a:pt x="4029" y="23177"/>
                    <a:pt x="4143" y="23313"/>
                    <a:pt x="4301" y="23449"/>
                  </a:cubicBezTo>
                  <a:cubicBezTo>
                    <a:pt x="2807" y="26776"/>
                    <a:pt x="1608" y="30238"/>
                    <a:pt x="114" y="33565"/>
                  </a:cubicBezTo>
                  <a:cubicBezTo>
                    <a:pt x="1" y="33882"/>
                    <a:pt x="227" y="34154"/>
                    <a:pt x="476" y="34176"/>
                  </a:cubicBezTo>
                  <a:cubicBezTo>
                    <a:pt x="1127" y="35201"/>
                    <a:pt x="2517" y="35455"/>
                    <a:pt x="3944" y="35455"/>
                  </a:cubicBezTo>
                  <a:cubicBezTo>
                    <a:pt x="5195" y="35455"/>
                    <a:pt x="6476" y="35260"/>
                    <a:pt x="7311" y="35218"/>
                  </a:cubicBezTo>
                  <a:cubicBezTo>
                    <a:pt x="11769" y="34991"/>
                    <a:pt x="16251" y="34697"/>
                    <a:pt x="20686" y="34290"/>
                  </a:cubicBezTo>
                  <a:cubicBezTo>
                    <a:pt x="25145" y="33882"/>
                    <a:pt x="29603" y="33430"/>
                    <a:pt x="34039" y="32864"/>
                  </a:cubicBezTo>
                  <a:cubicBezTo>
                    <a:pt x="35918" y="32615"/>
                    <a:pt x="40467" y="32162"/>
                    <a:pt x="38996" y="29084"/>
                  </a:cubicBezTo>
                  <a:cubicBezTo>
                    <a:pt x="38973" y="29039"/>
                    <a:pt x="38928" y="28994"/>
                    <a:pt x="38905" y="28948"/>
                  </a:cubicBezTo>
                  <a:cubicBezTo>
                    <a:pt x="38928" y="28858"/>
                    <a:pt x="38928" y="28745"/>
                    <a:pt x="38860" y="28654"/>
                  </a:cubicBezTo>
                  <a:cubicBezTo>
                    <a:pt x="37072" y="25961"/>
                    <a:pt x="35556" y="23155"/>
                    <a:pt x="33881" y="20416"/>
                  </a:cubicBezTo>
                  <a:cubicBezTo>
                    <a:pt x="33971" y="20303"/>
                    <a:pt x="34017" y="20190"/>
                    <a:pt x="34062" y="20054"/>
                  </a:cubicBezTo>
                  <a:cubicBezTo>
                    <a:pt x="34153" y="20009"/>
                    <a:pt x="34220" y="19918"/>
                    <a:pt x="34220" y="19760"/>
                  </a:cubicBezTo>
                  <a:cubicBezTo>
                    <a:pt x="33881" y="15731"/>
                    <a:pt x="33383" y="11725"/>
                    <a:pt x="32998" y="7720"/>
                  </a:cubicBezTo>
                  <a:cubicBezTo>
                    <a:pt x="32772" y="5592"/>
                    <a:pt x="33066" y="1835"/>
                    <a:pt x="31075" y="409"/>
                  </a:cubicBezTo>
                  <a:cubicBezTo>
                    <a:pt x="31118" y="236"/>
                    <a:pt x="31016" y="1"/>
                    <a:pt x="307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930;p33"/>
            <p:cNvSpPr/>
            <p:nvPr/>
          </p:nvSpPr>
          <p:spPr>
            <a:xfrm>
              <a:off x="1548720" y="3970088"/>
              <a:ext cx="81996" cy="58258"/>
            </a:xfrm>
            <a:custGeom>
              <a:avLst/>
              <a:gdLst/>
              <a:ahLst/>
              <a:cxnLst/>
              <a:rect l="l" t="t" r="r" b="b"/>
              <a:pathLst>
                <a:path w="5347" h="3799" extrusionOk="0">
                  <a:moveTo>
                    <a:pt x="4736" y="0"/>
                  </a:moveTo>
                  <a:cubicBezTo>
                    <a:pt x="4587" y="0"/>
                    <a:pt x="4435" y="58"/>
                    <a:pt x="4328" y="154"/>
                  </a:cubicBezTo>
                  <a:cubicBezTo>
                    <a:pt x="4033" y="425"/>
                    <a:pt x="4056" y="742"/>
                    <a:pt x="4033" y="1127"/>
                  </a:cubicBezTo>
                  <a:cubicBezTo>
                    <a:pt x="4011" y="1466"/>
                    <a:pt x="3988" y="1806"/>
                    <a:pt x="3943" y="2123"/>
                  </a:cubicBezTo>
                  <a:cubicBezTo>
                    <a:pt x="3558" y="1715"/>
                    <a:pt x="3151" y="1285"/>
                    <a:pt x="2721" y="1081"/>
                  </a:cubicBezTo>
                  <a:cubicBezTo>
                    <a:pt x="2628" y="1040"/>
                    <a:pt x="2520" y="1013"/>
                    <a:pt x="2416" y="1013"/>
                  </a:cubicBezTo>
                  <a:cubicBezTo>
                    <a:pt x="2292" y="1013"/>
                    <a:pt x="2173" y="1051"/>
                    <a:pt x="2087" y="1149"/>
                  </a:cubicBezTo>
                  <a:cubicBezTo>
                    <a:pt x="1815" y="1511"/>
                    <a:pt x="1634" y="1964"/>
                    <a:pt x="1476" y="2417"/>
                  </a:cubicBezTo>
                  <a:cubicBezTo>
                    <a:pt x="1046" y="1987"/>
                    <a:pt x="797" y="1398"/>
                    <a:pt x="616" y="810"/>
                  </a:cubicBezTo>
                  <a:cubicBezTo>
                    <a:pt x="562" y="667"/>
                    <a:pt x="452" y="605"/>
                    <a:pt x="341" y="605"/>
                  </a:cubicBezTo>
                  <a:cubicBezTo>
                    <a:pt x="171" y="605"/>
                    <a:pt x="0" y="749"/>
                    <a:pt x="28" y="968"/>
                  </a:cubicBezTo>
                  <a:cubicBezTo>
                    <a:pt x="186" y="2009"/>
                    <a:pt x="729" y="2756"/>
                    <a:pt x="1363" y="3526"/>
                  </a:cubicBezTo>
                  <a:cubicBezTo>
                    <a:pt x="1439" y="3620"/>
                    <a:pt x="1558" y="3664"/>
                    <a:pt x="1681" y="3664"/>
                  </a:cubicBezTo>
                  <a:cubicBezTo>
                    <a:pt x="1852" y="3664"/>
                    <a:pt x="2031" y="3580"/>
                    <a:pt x="2110" y="3435"/>
                  </a:cubicBezTo>
                  <a:cubicBezTo>
                    <a:pt x="2268" y="3118"/>
                    <a:pt x="2404" y="2620"/>
                    <a:pt x="2585" y="2236"/>
                  </a:cubicBezTo>
                  <a:cubicBezTo>
                    <a:pt x="3060" y="2643"/>
                    <a:pt x="3513" y="3277"/>
                    <a:pt x="3875" y="3639"/>
                  </a:cubicBezTo>
                  <a:cubicBezTo>
                    <a:pt x="3976" y="3748"/>
                    <a:pt x="4108" y="3798"/>
                    <a:pt x="4240" y="3798"/>
                  </a:cubicBezTo>
                  <a:cubicBezTo>
                    <a:pt x="4463" y="3798"/>
                    <a:pt x="4686" y="3655"/>
                    <a:pt x="4758" y="3413"/>
                  </a:cubicBezTo>
                  <a:cubicBezTo>
                    <a:pt x="4871" y="2983"/>
                    <a:pt x="4984" y="2575"/>
                    <a:pt x="5052" y="2123"/>
                  </a:cubicBezTo>
                  <a:cubicBezTo>
                    <a:pt x="5052" y="1987"/>
                    <a:pt x="5029" y="1330"/>
                    <a:pt x="5074" y="1059"/>
                  </a:cubicBezTo>
                  <a:cubicBezTo>
                    <a:pt x="5142" y="991"/>
                    <a:pt x="5210" y="900"/>
                    <a:pt x="5255" y="810"/>
                  </a:cubicBezTo>
                  <a:cubicBezTo>
                    <a:pt x="5255" y="787"/>
                    <a:pt x="5255" y="765"/>
                    <a:pt x="5278" y="719"/>
                  </a:cubicBezTo>
                  <a:cubicBezTo>
                    <a:pt x="5346" y="538"/>
                    <a:pt x="5255" y="357"/>
                    <a:pt x="5142" y="221"/>
                  </a:cubicBezTo>
                  <a:cubicBezTo>
                    <a:pt x="5120" y="199"/>
                    <a:pt x="5120" y="176"/>
                    <a:pt x="5097" y="154"/>
                  </a:cubicBezTo>
                  <a:cubicBezTo>
                    <a:pt x="5001" y="47"/>
                    <a:pt x="4869" y="0"/>
                    <a:pt x="47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931;p33"/>
            <p:cNvSpPr/>
            <p:nvPr/>
          </p:nvSpPr>
          <p:spPr>
            <a:xfrm>
              <a:off x="1646764" y="3970824"/>
              <a:ext cx="79374" cy="52599"/>
            </a:xfrm>
            <a:custGeom>
              <a:avLst/>
              <a:gdLst/>
              <a:ahLst/>
              <a:cxnLst/>
              <a:rect l="l" t="t" r="r" b="b"/>
              <a:pathLst>
                <a:path w="5176" h="3430" extrusionOk="0">
                  <a:moveTo>
                    <a:pt x="2614" y="1"/>
                  </a:moveTo>
                  <a:cubicBezTo>
                    <a:pt x="2368" y="1"/>
                    <a:pt x="2094" y="155"/>
                    <a:pt x="2007" y="377"/>
                  </a:cubicBezTo>
                  <a:cubicBezTo>
                    <a:pt x="1804" y="830"/>
                    <a:pt x="1645" y="1282"/>
                    <a:pt x="1464" y="1735"/>
                  </a:cubicBezTo>
                  <a:cubicBezTo>
                    <a:pt x="1170" y="1260"/>
                    <a:pt x="921" y="762"/>
                    <a:pt x="695" y="264"/>
                  </a:cubicBezTo>
                  <a:cubicBezTo>
                    <a:pt x="634" y="143"/>
                    <a:pt x="534" y="93"/>
                    <a:pt x="430" y="93"/>
                  </a:cubicBezTo>
                  <a:cubicBezTo>
                    <a:pt x="222" y="93"/>
                    <a:pt x="1" y="294"/>
                    <a:pt x="61" y="536"/>
                  </a:cubicBezTo>
                  <a:cubicBezTo>
                    <a:pt x="287" y="1463"/>
                    <a:pt x="695" y="2278"/>
                    <a:pt x="1125" y="3116"/>
                  </a:cubicBezTo>
                  <a:cubicBezTo>
                    <a:pt x="1217" y="3288"/>
                    <a:pt x="1414" y="3379"/>
                    <a:pt x="1603" y="3379"/>
                  </a:cubicBezTo>
                  <a:cubicBezTo>
                    <a:pt x="1787" y="3379"/>
                    <a:pt x="1963" y="3294"/>
                    <a:pt x="2030" y="3116"/>
                  </a:cubicBezTo>
                  <a:cubicBezTo>
                    <a:pt x="2188" y="2754"/>
                    <a:pt x="2347" y="2414"/>
                    <a:pt x="2483" y="2052"/>
                  </a:cubicBezTo>
                  <a:cubicBezTo>
                    <a:pt x="2777" y="2550"/>
                    <a:pt x="3184" y="2980"/>
                    <a:pt x="3682" y="3342"/>
                  </a:cubicBezTo>
                  <a:cubicBezTo>
                    <a:pt x="3762" y="3403"/>
                    <a:pt x="3848" y="3430"/>
                    <a:pt x="3934" y="3430"/>
                  </a:cubicBezTo>
                  <a:cubicBezTo>
                    <a:pt x="4165" y="3430"/>
                    <a:pt x="4392" y="3239"/>
                    <a:pt x="4474" y="3025"/>
                  </a:cubicBezTo>
                  <a:cubicBezTo>
                    <a:pt x="4723" y="2210"/>
                    <a:pt x="5176" y="1305"/>
                    <a:pt x="5176" y="445"/>
                  </a:cubicBezTo>
                  <a:cubicBezTo>
                    <a:pt x="5176" y="161"/>
                    <a:pt x="4966" y="15"/>
                    <a:pt x="4744" y="15"/>
                  </a:cubicBezTo>
                  <a:cubicBezTo>
                    <a:pt x="4594" y="15"/>
                    <a:pt x="4439" y="82"/>
                    <a:pt x="4338" y="219"/>
                  </a:cubicBezTo>
                  <a:cubicBezTo>
                    <a:pt x="3999" y="694"/>
                    <a:pt x="3841" y="1305"/>
                    <a:pt x="3659" y="1894"/>
                  </a:cubicBezTo>
                  <a:cubicBezTo>
                    <a:pt x="3320" y="1486"/>
                    <a:pt x="3139" y="966"/>
                    <a:pt x="3048" y="377"/>
                  </a:cubicBezTo>
                  <a:cubicBezTo>
                    <a:pt x="3007" y="109"/>
                    <a:pt x="2820" y="1"/>
                    <a:pt x="261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4932;p33"/>
            <p:cNvSpPr/>
            <p:nvPr/>
          </p:nvSpPr>
          <p:spPr>
            <a:xfrm>
              <a:off x="1739579" y="3954080"/>
              <a:ext cx="81996" cy="63794"/>
            </a:xfrm>
            <a:custGeom>
              <a:avLst/>
              <a:gdLst/>
              <a:ahLst/>
              <a:cxnLst/>
              <a:rect l="l" t="t" r="r" b="b"/>
              <a:pathLst>
                <a:path w="5347" h="4160" extrusionOk="0">
                  <a:moveTo>
                    <a:pt x="4681" y="1"/>
                  </a:moveTo>
                  <a:cubicBezTo>
                    <a:pt x="4420" y="1"/>
                    <a:pt x="4170" y="171"/>
                    <a:pt x="4170" y="519"/>
                  </a:cubicBezTo>
                  <a:cubicBezTo>
                    <a:pt x="4170" y="1084"/>
                    <a:pt x="4147" y="1628"/>
                    <a:pt x="4079" y="2148"/>
                  </a:cubicBezTo>
                  <a:cubicBezTo>
                    <a:pt x="3830" y="1831"/>
                    <a:pt x="3604" y="1492"/>
                    <a:pt x="3446" y="1084"/>
                  </a:cubicBezTo>
                  <a:cubicBezTo>
                    <a:pt x="3350" y="846"/>
                    <a:pt x="3103" y="701"/>
                    <a:pt x="2872" y="701"/>
                  </a:cubicBezTo>
                  <a:cubicBezTo>
                    <a:pt x="2664" y="701"/>
                    <a:pt x="2469" y="817"/>
                    <a:pt x="2404" y="1084"/>
                  </a:cubicBezTo>
                  <a:cubicBezTo>
                    <a:pt x="2246" y="1650"/>
                    <a:pt x="2042" y="2216"/>
                    <a:pt x="1816" y="2737"/>
                  </a:cubicBezTo>
                  <a:cubicBezTo>
                    <a:pt x="1409" y="2239"/>
                    <a:pt x="1047" y="1695"/>
                    <a:pt x="617" y="1198"/>
                  </a:cubicBezTo>
                  <a:cubicBezTo>
                    <a:pt x="559" y="1123"/>
                    <a:pt x="489" y="1092"/>
                    <a:pt x="419" y="1092"/>
                  </a:cubicBezTo>
                  <a:cubicBezTo>
                    <a:pt x="210" y="1092"/>
                    <a:pt x="0" y="1363"/>
                    <a:pt x="119" y="1582"/>
                  </a:cubicBezTo>
                  <a:cubicBezTo>
                    <a:pt x="549" y="2374"/>
                    <a:pt x="1114" y="3099"/>
                    <a:pt x="1544" y="3913"/>
                  </a:cubicBezTo>
                  <a:cubicBezTo>
                    <a:pt x="1633" y="4080"/>
                    <a:pt x="1799" y="4160"/>
                    <a:pt x="1966" y="4160"/>
                  </a:cubicBezTo>
                  <a:cubicBezTo>
                    <a:pt x="2138" y="4160"/>
                    <a:pt x="2312" y="4075"/>
                    <a:pt x="2404" y="3913"/>
                  </a:cubicBezTo>
                  <a:cubicBezTo>
                    <a:pt x="2653" y="3483"/>
                    <a:pt x="2857" y="3031"/>
                    <a:pt x="3038" y="2578"/>
                  </a:cubicBezTo>
                  <a:cubicBezTo>
                    <a:pt x="3355" y="3008"/>
                    <a:pt x="3740" y="3370"/>
                    <a:pt x="4192" y="3710"/>
                  </a:cubicBezTo>
                  <a:cubicBezTo>
                    <a:pt x="4264" y="3764"/>
                    <a:pt x="4347" y="3787"/>
                    <a:pt x="4432" y="3787"/>
                  </a:cubicBezTo>
                  <a:cubicBezTo>
                    <a:pt x="4668" y="3787"/>
                    <a:pt x="4918" y="3603"/>
                    <a:pt x="4984" y="3370"/>
                  </a:cubicBezTo>
                  <a:cubicBezTo>
                    <a:pt x="5211" y="2442"/>
                    <a:pt x="5347" y="1469"/>
                    <a:pt x="5256" y="519"/>
                  </a:cubicBezTo>
                  <a:cubicBezTo>
                    <a:pt x="5222" y="176"/>
                    <a:pt x="4946" y="1"/>
                    <a:pt x="468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4444;p30"/>
          <p:cNvGrpSpPr/>
          <p:nvPr/>
        </p:nvGrpSpPr>
        <p:grpSpPr>
          <a:xfrm>
            <a:off x="1592305" y="3014176"/>
            <a:ext cx="3402892" cy="2212728"/>
            <a:chOff x="723222" y="2288075"/>
            <a:chExt cx="3402892" cy="2212728"/>
          </a:xfrm>
        </p:grpSpPr>
        <p:sp>
          <p:nvSpPr>
            <p:cNvPr id="18" name="Google Shape;4446;p30"/>
            <p:cNvSpPr txBox="1"/>
            <p:nvPr/>
          </p:nvSpPr>
          <p:spPr>
            <a:xfrm flipH="1">
              <a:off x="726822" y="3962003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Pawarta kuwi anyar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19" name="Google Shape;4447;p30"/>
            <p:cNvSpPr txBox="1"/>
            <p:nvPr/>
          </p:nvSpPr>
          <p:spPr>
            <a:xfrm flipH="1">
              <a:off x="723222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cepet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0" name="Google Shape;4448;p30"/>
            <p:cNvGrpSpPr/>
            <p:nvPr/>
          </p:nvGrpSpPr>
          <p:grpSpPr>
            <a:xfrm>
              <a:off x="1334342" y="3023865"/>
              <a:ext cx="323060" cy="275308"/>
              <a:chOff x="5364291" y="1379273"/>
              <a:chExt cx="372060" cy="316992"/>
            </a:xfrm>
          </p:grpSpPr>
          <p:sp>
            <p:nvSpPr>
              <p:cNvPr id="22" name="Google Shape;4449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</p:spPr>
          </p:sp>
          <p:sp>
            <p:nvSpPr>
              <p:cNvPr id="23" name="Google Shape;4450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" name="Google Shape;4451;p30"/>
            <p:cNvSpPr/>
            <p:nvPr/>
          </p:nvSpPr>
          <p:spPr>
            <a:xfrm>
              <a:off x="1495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24" name="Google Shape;4452;p30"/>
          <p:cNvGrpSpPr/>
          <p:nvPr/>
        </p:nvGrpSpPr>
        <p:grpSpPr>
          <a:xfrm>
            <a:off x="3533920" y="3885458"/>
            <a:ext cx="1558824" cy="1872589"/>
            <a:chOff x="2775031" y="2579375"/>
            <a:chExt cx="1558824" cy="1872589"/>
          </a:xfrm>
        </p:grpSpPr>
        <p:sp>
          <p:nvSpPr>
            <p:cNvPr id="26" name="Google Shape;4454;p30"/>
            <p:cNvSpPr txBox="1"/>
            <p:nvPr/>
          </p:nvSpPr>
          <p:spPr>
            <a:xfrm flipH="1">
              <a:off x="2792155" y="3913164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Pawarta iku kedadeyan nyata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27" name="Google Shape;4455;p30"/>
            <p:cNvSpPr txBox="1"/>
            <p:nvPr/>
          </p:nvSpPr>
          <p:spPr>
            <a:xfrm flipH="1">
              <a:off x="2775031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nyata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28" name="Google Shape;4456;p30"/>
            <p:cNvGrpSpPr/>
            <p:nvPr/>
          </p:nvGrpSpPr>
          <p:grpSpPr>
            <a:xfrm>
              <a:off x="3386151" y="3023865"/>
              <a:ext cx="323060" cy="275308"/>
              <a:chOff x="5364291" y="1379273"/>
              <a:chExt cx="372060" cy="316992"/>
            </a:xfrm>
          </p:grpSpPr>
          <p:sp>
            <p:nvSpPr>
              <p:cNvPr id="30" name="Google Shape;4457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</p:sp>
          <p:sp>
            <p:nvSpPr>
              <p:cNvPr id="31" name="Google Shape;4458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9" name="Google Shape;4459;p30"/>
            <p:cNvSpPr/>
            <p:nvPr/>
          </p:nvSpPr>
          <p:spPr>
            <a:xfrm>
              <a:off x="3547675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32" name="Google Shape;4468;p30"/>
          <p:cNvGrpSpPr/>
          <p:nvPr/>
        </p:nvGrpSpPr>
        <p:grpSpPr>
          <a:xfrm>
            <a:off x="6620676" y="3885458"/>
            <a:ext cx="1732714" cy="1921428"/>
            <a:chOff x="4639427" y="2579375"/>
            <a:chExt cx="1732714" cy="1921428"/>
          </a:xfrm>
        </p:grpSpPr>
        <p:sp>
          <p:nvSpPr>
            <p:cNvPr id="34" name="Google Shape;4470;p30"/>
            <p:cNvSpPr txBox="1"/>
            <p:nvPr/>
          </p:nvSpPr>
          <p:spPr>
            <a:xfrm>
              <a:off x="4639427" y="3962003"/>
              <a:ext cx="1732714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Ana gegayutane karo wong akeh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35" name="Google Shape;4471;p30"/>
            <p:cNvSpPr txBox="1"/>
            <p:nvPr/>
          </p:nvSpPr>
          <p:spPr>
            <a:xfrm>
              <a:off x="4826841" y="3433938"/>
              <a:ext cx="15453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wigati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36" name="Google Shape;4472;p30"/>
            <p:cNvGrpSpPr/>
            <p:nvPr/>
          </p:nvGrpSpPr>
          <p:grpSpPr>
            <a:xfrm>
              <a:off x="5437961" y="3023865"/>
              <a:ext cx="323060" cy="275308"/>
              <a:chOff x="5364291" y="1379273"/>
              <a:chExt cx="372060" cy="316992"/>
            </a:xfrm>
          </p:grpSpPr>
          <p:sp>
            <p:nvSpPr>
              <p:cNvPr id="38" name="Google Shape;4473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rgbClr val="00B050"/>
              </a:solidFill>
              <a:ln>
                <a:noFill/>
              </a:ln>
            </p:spPr>
          </p:sp>
          <p:sp>
            <p:nvSpPr>
              <p:cNvPr id="39" name="Google Shape;4474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7" name="Google Shape;4475;p30"/>
            <p:cNvSpPr/>
            <p:nvPr/>
          </p:nvSpPr>
          <p:spPr>
            <a:xfrm flipH="1">
              <a:off x="5017850" y="2579375"/>
              <a:ext cx="578464" cy="313605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  <p:grpSp>
        <p:nvGrpSpPr>
          <p:cNvPr id="40" name="Google Shape;4460;p30"/>
          <p:cNvGrpSpPr/>
          <p:nvPr/>
        </p:nvGrpSpPr>
        <p:grpSpPr>
          <a:xfrm>
            <a:off x="6800381" y="2998985"/>
            <a:ext cx="4473830" cy="2105961"/>
            <a:chOff x="5017875" y="2288075"/>
            <a:chExt cx="3773750" cy="2105961"/>
          </a:xfrm>
        </p:grpSpPr>
        <p:sp>
          <p:nvSpPr>
            <p:cNvPr id="42" name="Google Shape;4462;p30"/>
            <p:cNvSpPr txBox="1"/>
            <p:nvPr/>
          </p:nvSpPr>
          <p:spPr>
            <a:xfrm>
              <a:off x="6897791" y="3855236"/>
              <a:ext cx="1541700" cy="538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600" dirty="0" smtClean="0">
                  <a:solidFill>
                    <a:schemeClr val="dk1"/>
                  </a:solidFill>
                  <a:latin typeface="Coming Soon"/>
                  <a:ea typeface="Coming Soon"/>
                  <a:cs typeface="Coming Soon"/>
                  <a:sym typeface="Coming Soon"/>
                </a:rPr>
                <a:t>Supaya wong gelem maca pawarta</a:t>
              </a:r>
              <a:endParaRPr sz="1600" dirty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endParaRPr>
            </a:p>
          </p:txBody>
        </p:sp>
        <p:sp>
          <p:nvSpPr>
            <p:cNvPr id="43" name="Google Shape;4463;p30"/>
            <p:cNvSpPr txBox="1"/>
            <p:nvPr/>
          </p:nvSpPr>
          <p:spPr>
            <a:xfrm>
              <a:off x="6421307" y="3331350"/>
              <a:ext cx="2370318" cy="393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0" rIns="91425" bIns="0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N</a:t>
              </a:r>
              <a:r>
                <a:rPr lang="en" sz="2400" dirty="0" smtClean="0">
                  <a:solidFill>
                    <a:schemeClr val="dk1"/>
                  </a:solidFill>
                  <a:latin typeface="Nerko One"/>
                  <a:ea typeface="Nerko One"/>
                  <a:cs typeface="Nerko One"/>
                  <a:sym typeface="Nerko One"/>
                </a:rPr>
                <a:t>arik kawigaten</a:t>
              </a:r>
              <a:endParaRPr sz="2400" dirty="0">
                <a:solidFill>
                  <a:schemeClr val="dk1"/>
                </a:solidFill>
                <a:latin typeface="Nerko One"/>
                <a:ea typeface="Nerko One"/>
                <a:cs typeface="Nerko One"/>
                <a:sym typeface="Nerko One"/>
              </a:endParaRPr>
            </a:p>
          </p:txBody>
        </p:sp>
        <p:grpSp>
          <p:nvGrpSpPr>
            <p:cNvPr id="44" name="Google Shape;4464;p30"/>
            <p:cNvGrpSpPr/>
            <p:nvPr/>
          </p:nvGrpSpPr>
          <p:grpSpPr>
            <a:xfrm>
              <a:off x="7489770" y="3023865"/>
              <a:ext cx="323060" cy="275308"/>
              <a:chOff x="5364291" y="1379273"/>
              <a:chExt cx="372060" cy="316992"/>
            </a:xfrm>
          </p:grpSpPr>
          <p:sp>
            <p:nvSpPr>
              <p:cNvPr id="46" name="Google Shape;4465;p30"/>
              <p:cNvSpPr/>
              <p:nvPr/>
            </p:nvSpPr>
            <p:spPr>
              <a:xfrm>
                <a:off x="5368875" y="1387075"/>
                <a:ext cx="311372" cy="259785"/>
              </a:xfrm>
              <a:custGeom>
                <a:avLst/>
                <a:gdLst/>
                <a:ahLst/>
                <a:cxnLst/>
                <a:rect l="l" t="t" r="r" b="b"/>
                <a:pathLst>
                  <a:path w="11299" h="9427" extrusionOk="0">
                    <a:moveTo>
                      <a:pt x="579" y="579"/>
                    </a:moveTo>
                    <a:lnTo>
                      <a:pt x="11061" y="0"/>
                    </a:lnTo>
                    <a:lnTo>
                      <a:pt x="11299" y="8815"/>
                    </a:lnTo>
                    <a:lnTo>
                      <a:pt x="0" y="942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</p:sp>
          <p:sp>
            <p:nvSpPr>
              <p:cNvPr id="47" name="Google Shape;4466;p30"/>
              <p:cNvSpPr/>
              <p:nvPr/>
            </p:nvSpPr>
            <p:spPr>
              <a:xfrm>
                <a:off x="5364291" y="1379273"/>
                <a:ext cx="372060" cy="316992"/>
              </a:xfrm>
              <a:custGeom>
                <a:avLst/>
                <a:gdLst/>
                <a:ahLst/>
                <a:cxnLst/>
                <a:rect l="l" t="t" r="r" b="b"/>
                <a:pathLst>
                  <a:path w="2385" h="2032" extrusionOk="0">
                    <a:moveTo>
                      <a:pt x="2044" y="171"/>
                    </a:moveTo>
                    <a:cubicBezTo>
                      <a:pt x="2081" y="208"/>
                      <a:pt x="2311" y="451"/>
                      <a:pt x="2311" y="463"/>
                    </a:cubicBezTo>
                    <a:cubicBezTo>
                      <a:pt x="2300" y="524"/>
                      <a:pt x="2300" y="584"/>
                      <a:pt x="2287" y="657"/>
                    </a:cubicBezTo>
                    <a:cubicBezTo>
                      <a:pt x="2287" y="646"/>
                      <a:pt x="2275" y="646"/>
                      <a:pt x="2263" y="633"/>
                    </a:cubicBezTo>
                    <a:cubicBezTo>
                      <a:pt x="2238" y="621"/>
                      <a:pt x="2227" y="609"/>
                      <a:pt x="2202" y="584"/>
                    </a:cubicBezTo>
                    <a:cubicBezTo>
                      <a:pt x="2154" y="560"/>
                      <a:pt x="2105" y="524"/>
                      <a:pt x="2068" y="500"/>
                    </a:cubicBezTo>
                    <a:cubicBezTo>
                      <a:pt x="2057" y="390"/>
                      <a:pt x="2057" y="281"/>
                      <a:pt x="2044" y="171"/>
                    </a:cubicBezTo>
                    <a:close/>
                    <a:moveTo>
                      <a:pt x="2068" y="584"/>
                    </a:moveTo>
                    <a:lnTo>
                      <a:pt x="2068" y="584"/>
                    </a:lnTo>
                    <a:cubicBezTo>
                      <a:pt x="2105" y="609"/>
                      <a:pt x="2275" y="730"/>
                      <a:pt x="2287" y="730"/>
                    </a:cubicBezTo>
                    <a:cubicBezTo>
                      <a:pt x="2287" y="816"/>
                      <a:pt x="2275" y="889"/>
                      <a:pt x="2275" y="962"/>
                    </a:cubicBezTo>
                    <a:cubicBezTo>
                      <a:pt x="2263" y="962"/>
                      <a:pt x="2081" y="828"/>
                      <a:pt x="2081" y="828"/>
                    </a:cubicBezTo>
                    <a:cubicBezTo>
                      <a:pt x="2081" y="755"/>
                      <a:pt x="2068" y="670"/>
                      <a:pt x="2068" y="584"/>
                    </a:cubicBezTo>
                    <a:close/>
                    <a:moveTo>
                      <a:pt x="2081" y="913"/>
                    </a:moveTo>
                    <a:cubicBezTo>
                      <a:pt x="2105" y="937"/>
                      <a:pt x="2251" y="1035"/>
                      <a:pt x="2263" y="1046"/>
                    </a:cubicBezTo>
                    <a:cubicBezTo>
                      <a:pt x="2263" y="1071"/>
                      <a:pt x="2251" y="1217"/>
                      <a:pt x="2251" y="1265"/>
                    </a:cubicBezTo>
                    <a:lnTo>
                      <a:pt x="2081" y="1119"/>
                    </a:lnTo>
                    <a:lnTo>
                      <a:pt x="2081" y="913"/>
                    </a:lnTo>
                    <a:close/>
                    <a:moveTo>
                      <a:pt x="2081" y="1205"/>
                    </a:moveTo>
                    <a:cubicBezTo>
                      <a:pt x="2093" y="1229"/>
                      <a:pt x="2227" y="1327"/>
                      <a:pt x="2238" y="1338"/>
                    </a:cubicBezTo>
                    <a:cubicBezTo>
                      <a:pt x="2238" y="1400"/>
                      <a:pt x="2238" y="1448"/>
                      <a:pt x="2227" y="1509"/>
                    </a:cubicBezTo>
                    <a:cubicBezTo>
                      <a:pt x="2227" y="1509"/>
                      <a:pt x="2081" y="1400"/>
                      <a:pt x="2068" y="1400"/>
                    </a:cubicBezTo>
                    <a:cubicBezTo>
                      <a:pt x="2081" y="1338"/>
                      <a:pt x="2081" y="1265"/>
                      <a:pt x="2081" y="1205"/>
                    </a:cubicBezTo>
                    <a:close/>
                    <a:moveTo>
                      <a:pt x="1947" y="73"/>
                    </a:moveTo>
                    <a:cubicBezTo>
                      <a:pt x="1984" y="573"/>
                      <a:pt x="2008" y="1083"/>
                      <a:pt x="1984" y="1594"/>
                    </a:cubicBezTo>
                    <a:cubicBezTo>
                      <a:pt x="1667" y="1594"/>
                      <a:pt x="1351" y="1606"/>
                      <a:pt x="1035" y="1618"/>
                    </a:cubicBezTo>
                    <a:lnTo>
                      <a:pt x="86" y="1691"/>
                    </a:lnTo>
                    <a:cubicBezTo>
                      <a:pt x="111" y="1278"/>
                      <a:pt x="122" y="864"/>
                      <a:pt x="147" y="451"/>
                    </a:cubicBezTo>
                    <a:lnTo>
                      <a:pt x="147" y="292"/>
                    </a:lnTo>
                    <a:cubicBezTo>
                      <a:pt x="147" y="256"/>
                      <a:pt x="147" y="195"/>
                      <a:pt x="195" y="183"/>
                    </a:cubicBezTo>
                    <a:cubicBezTo>
                      <a:pt x="244" y="159"/>
                      <a:pt x="281" y="159"/>
                      <a:pt x="330" y="159"/>
                    </a:cubicBezTo>
                    <a:cubicBezTo>
                      <a:pt x="390" y="159"/>
                      <a:pt x="451" y="146"/>
                      <a:pt x="500" y="146"/>
                    </a:cubicBezTo>
                    <a:cubicBezTo>
                      <a:pt x="730" y="135"/>
                      <a:pt x="962" y="110"/>
                      <a:pt x="1181" y="98"/>
                    </a:cubicBezTo>
                    <a:cubicBezTo>
                      <a:pt x="1436" y="86"/>
                      <a:pt x="1692" y="73"/>
                      <a:pt x="1935" y="73"/>
                    </a:cubicBezTo>
                    <a:close/>
                    <a:moveTo>
                      <a:pt x="2068" y="1473"/>
                    </a:moveTo>
                    <a:cubicBezTo>
                      <a:pt x="2093" y="1484"/>
                      <a:pt x="2227" y="1582"/>
                      <a:pt x="2227" y="1582"/>
                    </a:cubicBezTo>
                    <a:cubicBezTo>
                      <a:pt x="2214" y="1654"/>
                      <a:pt x="2214" y="1716"/>
                      <a:pt x="2214" y="1789"/>
                    </a:cubicBezTo>
                    <a:cubicBezTo>
                      <a:pt x="2214" y="1789"/>
                      <a:pt x="2081" y="1667"/>
                      <a:pt x="2057" y="1643"/>
                    </a:cubicBezTo>
                    <a:cubicBezTo>
                      <a:pt x="2057" y="1630"/>
                      <a:pt x="2068" y="1521"/>
                      <a:pt x="2068" y="1473"/>
                    </a:cubicBezTo>
                    <a:close/>
                    <a:moveTo>
                      <a:pt x="1995" y="1667"/>
                    </a:moveTo>
                    <a:cubicBezTo>
                      <a:pt x="1995" y="1667"/>
                      <a:pt x="2166" y="1825"/>
                      <a:pt x="2166" y="1837"/>
                    </a:cubicBezTo>
                    <a:cubicBezTo>
                      <a:pt x="2117" y="1837"/>
                      <a:pt x="2068" y="1837"/>
                      <a:pt x="2020" y="1849"/>
                    </a:cubicBezTo>
                    <a:cubicBezTo>
                      <a:pt x="1995" y="1825"/>
                      <a:pt x="1825" y="1703"/>
                      <a:pt x="1789" y="1667"/>
                    </a:cubicBezTo>
                    <a:close/>
                    <a:moveTo>
                      <a:pt x="1716" y="1679"/>
                    </a:moveTo>
                    <a:cubicBezTo>
                      <a:pt x="1703" y="1679"/>
                      <a:pt x="1922" y="1862"/>
                      <a:pt x="1922" y="1862"/>
                    </a:cubicBezTo>
                    <a:cubicBezTo>
                      <a:pt x="1849" y="1862"/>
                      <a:pt x="1776" y="1873"/>
                      <a:pt x="1703" y="1873"/>
                    </a:cubicBezTo>
                    <a:cubicBezTo>
                      <a:pt x="1692" y="1862"/>
                      <a:pt x="1484" y="1716"/>
                      <a:pt x="1448" y="1679"/>
                    </a:cubicBezTo>
                    <a:close/>
                    <a:moveTo>
                      <a:pt x="1363" y="1691"/>
                    </a:moveTo>
                    <a:lnTo>
                      <a:pt x="1606" y="1886"/>
                    </a:lnTo>
                    <a:cubicBezTo>
                      <a:pt x="1533" y="1898"/>
                      <a:pt x="1363" y="1910"/>
                      <a:pt x="1351" y="1910"/>
                    </a:cubicBezTo>
                    <a:cubicBezTo>
                      <a:pt x="1339" y="1898"/>
                      <a:pt x="1108" y="1703"/>
                      <a:pt x="1108" y="1703"/>
                    </a:cubicBezTo>
                    <a:cubicBezTo>
                      <a:pt x="1193" y="1691"/>
                      <a:pt x="1278" y="1691"/>
                      <a:pt x="1363" y="1691"/>
                    </a:cubicBezTo>
                    <a:close/>
                    <a:moveTo>
                      <a:pt x="1022" y="1703"/>
                    </a:moveTo>
                    <a:cubicBezTo>
                      <a:pt x="1022" y="1703"/>
                      <a:pt x="1254" y="1910"/>
                      <a:pt x="1266" y="1910"/>
                    </a:cubicBezTo>
                    <a:cubicBezTo>
                      <a:pt x="1181" y="1922"/>
                      <a:pt x="1108" y="1922"/>
                      <a:pt x="1022" y="1935"/>
                    </a:cubicBezTo>
                    <a:cubicBezTo>
                      <a:pt x="1011" y="1910"/>
                      <a:pt x="816" y="1752"/>
                      <a:pt x="779" y="1716"/>
                    </a:cubicBezTo>
                    <a:cubicBezTo>
                      <a:pt x="865" y="1716"/>
                      <a:pt x="949" y="1703"/>
                      <a:pt x="1022" y="1703"/>
                    </a:cubicBezTo>
                    <a:close/>
                    <a:moveTo>
                      <a:pt x="719" y="1716"/>
                    </a:moveTo>
                    <a:cubicBezTo>
                      <a:pt x="719" y="1727"/>
                      <a:pt x="938" y="1935"/>
                      <a:pt x="938" y="1935"/>
                    </a:cubicBezTo>
                    <a:cubicBezTo>
                      <a:pt x="889" y="1946"/>
                      <a:pt x="828" y="1946"/>
                      <a:pt x="779" y="1946"/>
                    </a:cubicBezTo>
                    <a:cubicBezTo>
                      <a:pt x="755" y="1922"/>
                      <a:pt x="524" y="1764"/>
                      <a:pt x="487" y="1740"/>
                    </a:cubicBezTo>
                    <a:cubicBezTo>
                      <a:pt x="560" y="1727"/>
                      <a:pt x="646" y="1727"/>
                      <a:pt x="719" y="1716"/>
                    </a:cubicBezTo>
                    <a:close/>
                    <a:moveTo>
                      <a:pt x="403" y="1740"/>
                    </a:moveTo>
                    <a:cubicBezTo>
                      <a:pt x="403" y="1752"/>
                      <a:pt x="682" y="1946"/>
                      <a:pt x="682" y="1946"/>
                    </a:cubicBezTo>
                    <a:cubicBezTo>
                      <a:pt x="633" y="1959"/>
                      <a:pt x="585" y="1959"/>
                      <a:pt x="549" y="1959"/>
                    </a:cubicBezTo>
                    <a:cubicBezTo>
                      <a:pt x="536" y="1959"/>
                      <a:pt x="195" y="1789"/>
                      <a:pt x="147" y="1764"/>
                    </a:cubicBezTo>
                    <a:cubicBezTo>
                      <a:pt x="232" y="1752"/>
                      <a:pt x="317" y="1752"/>
                      <a:pt x="403" y="1740"/>
                    </a:cubicBezTo>
                    <a:close/>
                    <a:moveTo>
                      <a:pt x="1935" y="1"/>
                    </a:moveTo>
                    <a:cubicBezTo>
                      <a:pt x="1460" y="1"/>
                      <a:pt x="986" y="49"/>
                      <a:pt x="512" y="86"/>
                    </a:cubicBezTo>
                    <a:cubicBezTo>
                      <a:pt x="451" y="86"/>
                      <a:pt x="403" y="86"/>
                      <a:pt x="341" y="98"/>
                    </a:cubicBezTo>
                    <a:cubicBezTo>
                      <a:pt x="293" y="98"/>
                      <a:pt x="244" y="98"/>
                      <a:pt x="195" y="110"/>
                    </a:cubicBezTo>
                    <a:cubicBezTo>
                      <a:pt x="159" y="122"/>
                      <a:pt x="122" y="135"/>
                      <a:pt x="98" y="159"/>
                    </a:cubicBezTo>
                    <a:cubicBezTo>
                      <a:pt x="74" y="195"/>
                      <a:pt x="74" y="256"/>
                      <a:pt x="62" y="292"/>
                    </a:cubicBezTo>
                    <a:cubicBezTo>
                      <a:pt x="62" y="524"/>
                      <a:pt x="49" y="743"/>
                      <a:pt x="38" y="973"/>
                    </a:cubicBezTo>
                    <a:cubicBezTo>
                      <a:pt x="25" y="1217"/>
                      <a:pt x="13" y="1473"/>
                      <a:pt x="1" y="1727"/>
                    </a:cubicBezTo>
                    <a:cubicBezTo>
                      <a:pt x="1" y="1752"/>
                      <a:pt x="38" y="1800"/>
                      <a:pt x="62" y="1800"/>
                    </a:cubicBezTo>
                    <a:cubicBezTo>
                      <a:pt x="122" y="1837"/>
                      <a:pt x="524" y="2032"/>
                      <a:pt x="549" y="2032"/>
                    </a:cubicBezTo>
                    <a:cubicBezTo>
                      <a:pt x="1120" y="2008"/>
                      <a:pt x="1692" y="1971"/>
                      <a:pt x="2263" y="1898"/>
                    </a:cubicBezTo>
                    <a:cubicBezTo>
                      <a:pt x="2300" y="1886"/>
                      <a:pt x="2300" y="1825"/>
                      <a:pt x="2300" y="1825"/>
                    </a:cubicBezTo>
                    <a:cubicBezTo>
                      <a:pt x="2324" y="1594"/>
                      <a:pt x="2336" y="1363"/>
                      <a:pt x="2348" y="1144"/>
                    </a:cubicBezTo>
                    <a:cubicBezTo>
                      <a:pt x="2360" y="913"/>
                      <a:pt x="2373" y="682"/>
                      <a:pt x="2384" y="463"/>
                    </a:cubicBezTo>
                    <a:cubicBezTo>
                      <a:pt x="2384" y="451"/>
                      <a:pt x="2373" y="427"/>
                      <a:pt x="2373" y="414"/>
                    </a:cubicBezTo>
                    <a:cubicBezTo>
                      <a:pt x="2373" y="390"/>
                      <a:pt x="2105" y="110"/>
                      <a:pt x="2057" y="49"/>
                    </a:cubicBezTo>
                    <a:cubicBezTo>
                      <a:pt x="2057" y="37"/>
                      <a:pt x="1995" y="1"/>
                      <a:pt x="1935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5" name="Google Shape;4467;p30"/>
            <p:cNvSpPr/>
            <p:nvPr/>
          </p:nvSpPr>
          <p:spPr>
            <a:xfrm flipH="1">
              <a:off x="5017875" y="2288075"/>
              <a:ext cx="2630239" cy="604923"/>
            </a:xfrm>
            <a:custGeom>
              <a:avLst/>
              <a:gdLst/>
              <a:ahLst/>
              <a:cxnLst/>
              <a:rect l="l" t="t" r="r" b="b"/>
              <a:pathLst>
                <a:path w="43355" h="16357" extrusionOk="0">
                  <a:moveTo>
                    <a:pt x="0" y="16357"/>
                  </a:moveTo>
                  <a:lnTo>
                    <a:pt x="0" y="0"/>
                  </a:lnTo>
                  <a:lnTo>
                    <a:pt x="43355" y="0"/>
                  </a:lnTo>
                </a:path>
              </a:pathLst>
            </a:custGeom>
            <a:noFill/>
            <a:ln w="9525" cap="flat" cmpd="sng">
              <a:solidFill>
                <a:schemeClr val="dk1"/>
              </a:solidFill>
              <a:prstDash val="solid"/>
              <a:round/>
              <a:headEnd type="oval" w="med" len="med"/>
              <a:tailEnd type="oval" w="med" len="med"/>
            </a:ln>
          </p:spPr>
        </p:sp>
      </p:grpSp>
    </p:spTree>
    <p:extLst>
      <p:ext uri="{BB962C8B-B14F-4D97-AF65-F5344CB8AC3E}">
        <p14:creationId xmlns:p14="http://schemas.microsoft.com/office/powerpoint/2010/main" val="2884239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315" y="801837"/>
            <a:ext cx="10515600" cy="55767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 smtClean="0"/>
              <a:t>Unsur-unsur</a:t>
            </a:r>
            <a:r>
              <a:rPr lang="en-US" sz="2400" dirty="0" smtClean="0"/>
              <a:t> </a:t>
            </a:r>
            <a:r>
              <a:rPr lang="en-US" sz="2400" dirty="0" err="1" smtClean="0"/>
              <a:t>kang</a:t>
            </a:r>
            <a:r>
              <a:rPr lang="en-US" sz="2400" dirty="0" smtClean="0"/>
              <a:t> </a:t>
            </a:r>
            <a:r>
              <a:rPr lang="en-US" sz="2400" dirty="0" err="1" smtClean="0"/>
              <a:t>ana</a:t>
            </a:r>
            <a:r>
              <a:rPr lang="en-US" sz="2400" dirty="0" smtClean="0"/>
              <a:t> </a:t>
            </a:r>
            <a:r>
              <a:rPr lang="en-US" sz="2400" dirty="0" err="1" smtClean="0"/>
              <a:t>ing</a:t>
            </a:r>
            <a:r>
              <a:rPr lang="en-US" sz="2400" dirty="0" smtClean="0"/>
              <a:t> </a:t>
            </a:r>
            <a:r>
              <a:rPr lang="en-US" sz="2400" dirty="0" err="1" smtClean="0"/>
              <a:t>pawarta</a:t>
            </a:r>
            <a:endParaRPr lang="en-US" sz="2400" dirty="0" smtClean="0"/>
          </a:p>
          <a:p>
            <a:pPr marL="0" indent="0" algn="ctr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  <p:grpSp>
        <p:nvGrpSpPr>
          <p:cNvPr id="4" name="Google Shape;1477;p23"/>
          <p:cNvGrpSpPr/>
          <p:nvPr/>
        </p:nvGrpSpPr>
        <p:grpSpPr>
          <a:xfrm>
            <a:off x="4792369" y="2847408"/>
            <a:ext cx="1961440" cy="1636114"/>
            <a:chOff x="3483146" y="1409675"/>
            <a:chExt cx="726756" cy="620577"/>
          </a:xfrm>
        </p:grpSpPr>
        <p:sp>
          <p:nvSpPr>
            <p:cNvPr id="6" name="Google Shape;1478;p23"/>
            <p:cNvSpPr/>
            <p:nvPr/>
          </p:nvSpPr>
          <p:spPr>
            <a:xfrm>
              <a:off x="3483146" y="1409675"/>
              <a:ext cx="726756" cy="620577"/>
            </a:xfrm>
            <a:custGeom>
              <a:avLst/>
              <a:gdLst/>
              <a:ahLst/>
              <a:cxnLst/>
              <a:rect l="l" t="t" r="r" b="b"/>
              <a:pathLst>
                <a:path w="47392" h="40468" extrusionOk="0">
                  <a:moveTo>
                    <a:pt x="45719" y="8512"/>
                  </a:moveTo>
                  <a:cubicBezTo>
                    <a:pt x="46160" y="8512"/>
                    <a:pt x="46334" y="9018"/>
                    <a:pt x="46396" y="9636"/>
                  </a:cubicBezTo>
                  <a:cubicBezTo>
                    <a:pt x="46283" y="9568"/>
                    <a:pt x="46170" y="9500"/>
                    <a:pt x="46057" y="9433"/>
                  </a:cubicBezTo>
                  <a:cubicBezTo>
                    <a:pt x="45830" y="9319"/>
                    <a:pt x="45627" y="9206"/>
                    <a:pt x="45400" y="9116"/>
                  </a:cubicBezTo>
                  <a:cubicBezTo>
                    <a:pt x="45378" y="8935"/>
                    <a:pt x="45378" y="8754"/>
                    <a:pt x="45355" y="8573"/>
                  </a:cubicBezTo>
                  <a:cubicBezTo>
                    <a:pt x="45355" y="8550"/>
                    <a:pt x="45355" y="8527"/>
                    <a:pt x="45355" y="8527"/>
                  </a:cubicBezTo>
                  <a:cubicBezTo>
                    <a:pt x="45389" y="8539"/>
                    <a:pt x="45429" y="8544"/>
                    <a:pt x="45468" y="8544"/>
                  </a:cubicBezTo>
                  <a:cubicBezTo>
                    <a:pt x="45508" y="8544"/>
                    <a:pt x="45547" y="8539"/>
                    <a:pt x="45581" y="8527"/>
                  </a:cubicBezTo>
                  <a:cubicBezTo>
                    <a:pt x="45630" y="8517"/>
                    <a:pt x="45676" y="8512"/>
                    <a:pt x="45719" y="8512"/>
                  </a:cubicBezTo>
                  <a:close/>
                  <a:moveTo>
                    <a:pt x="3984" y="9274"/>
                  </a:moveTo>
                  <a:cubicBezTo>
                    <a:pt x="3984" y="9297"/>
                    <a:pt x="3984" y="9342"/>
                    <a:pt x="4006" y="9365"/>
                  </a:cubicBezTo>
                  <a:cubicBezTo>
                    <a:pt x="3735" y="9410"/>
                    <a:pt x="3531" y="9523"/>
                    <a:pt x="3373" y="9682"/>
                  </a:cubicBezTo>
                  <a:cubicBezTo>
                    <a:pt x="3305" y="9659"/>
                    <a:pt x="3237" y="9659"/>
                    <a:pt x="3169" y="9636"/>
                  </a:cubicBezTo>
                  <a:cubicBezTo>
                    <a:pt x="3078" y="9614"/>
                    <a:pt x="2988" y="9568"/>
                    <a:pt x="2920" y="9523"/>
                  </a:cubicBezTo>
                  <a:cubicBezTo>
                    <a:pt x="3282" y="9433"/>
                    <a:pt x="3644" y="9342"/>
                    <a:pt x="3984" y="9274"/>
                  </a:cubicBezTo>
                  <a:close/>
                  <a:moveTo>
                    <a:pt x="2648" y="9614"/>
                  </a:moveTo>
                  <a:cubicBezTo>
                    <a:pt x="2762" y="9704"/>
                    <a:pt x="2897" y="9772"/>
                    <a:pt x="3033" y="9817"/>
                  </a:cubicBezTo>
                  <a:cubicBezTo>
                    <a:pt x="3078" y="9840"/>
                    <a:pt x="3124" y="9863"/>
                    <a:pt x="3192" y="9885"/>
                  </a:cubicBezTo>
                  <a:cubicBezTo>
                    <a:pt x="3078" y="10044"/>
                    <a:pt x="3011" y="10202"/>
                    <a:pt x="2965" y="10383"/>
                  </a:cubicBezTo>
                  <a:cubicBezTo>
                    <a:pt x="2875" y="10360"/>
                    <a:pt x="2807" y="10338"/>
                    <a:pt x="2739" y="10315"/>
                  </a:cubicBezTo>
                  <a:cubicBezTo>
                    <a:pt x="2445" y="10225"/>
                    <a:pt x="2151" y="10112"/>
                    <a:pt x="1879" y="9976"/>
                  </a:cubicBezTo>
                  <a:cubicBezTo>
                    <a:pt x="2105" y="9817"/>
                    <a:pt x="2377" y="9704"/>
                    <a:pt x="2648" y="9614"/>
                  </a:cubicBezTo>
                  <a:close/>
                  <a:moveTo>
                    <a:pt x="45423" y="9387"/>
                  </a:moveTo>
                  <a:cubicBezTo>
                    <a:pt x="45559" y="9500"/>
                    <a:pt x="45717" y="9614"/>
                    <a:pt x="45876" y="9727"/>
                  </a:cubicBezTo>
                  <a:cubicBezTo>
                    <a:pt x="46057" y="9840"/>
                    <a:pt x="46238" y="9998"/>
                    <a:pt x="46419" y="10089"/>
                  </a:cubicBezTo>
                  <a:cubicBezTo>
                    <a:pt x="46441" y="10360"/>
                    <a:pt x="46419" y="10609"/>
                    <a:pt x="46419" y="10813"/>
                  </a:cubicBezTo>
                  <a:cubicBezTo>
                    <a:pt x="46351" y="10790"/>
                    <a:pt x="46283" y="10768"/>
                    <a:pt x="46215" y="10723"/>
                  </a:cubicBezTo>
                  <a:cubicBezTo>
                    <a:pt x="45966" y="10609"/>
                    <a:pt x="45717" y="10474"/>
                    <a:pt x="45468" y="10338"/>
                  </a:cubicBezTo>
                  <a:cubicBezTo>
                    <a:pt x="45446" y="10021"/>
                    <a:pt x="45423" y="9704"/>
                    <a:pt x="45423" y="9387"/>
                  </a:cubicBezTo>
                  <a:close/>
                  <a:moveTo>
                    <a:pt x="1721" y="10066"/>
                  </a:moveTo>
                  <a:cubicBezTo>
                    <a:pt x="2083" y="10270"/>
                    <a:pt x="2490" y="10496"/>
                    <a:pt x="2897" y="10655"/>
                  </a:cubicBezTo>
                  <a:cubicBezTo>
                    <a:pt x="2875" y="10745"/>
                    <a:pt x="2875" y="10813"/>
                    <a:pt x="2852" y="10904"/>
                  </a:cubicBezTo>
                  <a:cubicBezTo>
                    <a:pt x="2852" y="11039"/>
                    <a:pt x="2852" y="11153"/>
                    <a:pt x="2852" y="11288"/>
                  </a:cubicBezTo>
                  <a:cubicBezTo>
                    <a:pt x="2332" y="11107"/>
                    <a:pt x="1856" y="10813"/>
                    <a:pt x="1449" y="10428"/>
                  </a:cubicBezTo>
                  <a:cubicBezTo>
                    <a:pt x="1426" y="10406"/>
                    <a:pt x="1404" y="10406"/>
                    <a:pt x="1381" y="10406"/>
                  </a:cubicBezTo>
                  <a:cubicBezTo>
                    <a:pt x="1404" y="10360"/>
                    <a:pt x="1449" y="10315"/>
                    <a:pt x="1494" y="10270"/>
                  </a:cubicBezTo>
                  <a:cubicBezTo>
                    <a:pt x="1562" y="10202"/>
                    <a:pt x="1653" y="10134"/>
                    <a:pt x="1721" y="10066"/>
                  </a:cubicBezTo>
                  <a:close/>
                  <a:moveTo>
                    <a:pt x="1313" y="10496"/>
                  </a:moveTo>
                  <a:cubicBezTo>
                    <a:pt x="1313" y="10519"/>
                    <a:pt x="1313" y="10542"/>
                    <a:pt x="1336" y="10542"/>
                  </a:cubicBezTo>
                  <a:cubicBezTo>
                    <a:pt x="1743" y="11017"/>
                    <a:pt x="2241" y="11334"/>
                    <a:pt x="2784" y="11583"/>
                  </a:cubicBezTo>
                  <a:cubicBezTo>
                    <a:pt x="2558" y="11583"/>
                    <a:pt x="2377" y="11628"/>
                    <a:pt x="2241" y="11741"/>
                  </a:cubicBezTo>
                  <a:cubicBezTo>
                    <a:pt x="1834" y="11560"/>
                    <a:pt x="1426" y="11424"/>
                    <a:pt x="1019" y="11266"/>
                  </a:cubicBezTo>
                  <a:cubicBezTo>
                    <a:pt x="1064" y="10972"/>
                    <a:pt x="1155" y="10723"/>
                    <a:pt x="1313" y="10496"/>
                  </a:cubicBezTo>
                  <a:close/>
                  <a:moveTo>
                    <a:pt x="45491" y="10609"/>
                  </a:moveTo>
                  <a:lnTo>
                    <a:pt x="45491" y="10609"/>
                  </a:lnTo>
                  <a:cubicBezTo>
                    <a:pt x="45694" y="10723"/>
                    <a:pt x="45876" y="10836"/>
                    <a:pt x="46079" y="10972"/>
                  </a:cubicBezTo>
                  <a:cubicBezTo>
                    <a:pt x="46192" y="11017"/>
                    <a:pt x="46283" y="11107"/>
                    <a:pt x="46396" y="11175"/>
                  </a:cubicBezTo>
                  <a:cubicBezTo>
                    <a:pt x="46396" y="11288"/>
                    <a:pt x="46396" y="11379"/>
                    <a:pt x="46396" y="11447"/>
                  </a:cubicBezTo>
                  <a:lnTo>
                    <a:pt x="46373" y="11447"/>
                  </a:lnTo>
                  <a:lnTo>
                    <a:pt x="46373" y="12035"/>
                  </a:lnTo>
                  <a:cubicBezTo>
                    <a:pt x="46328" y="12013"/>
                    <a:pt x="46283" y="12013"/>
                    <a:pt x="46215" y="11967"/>
                  </a:cubicBezTo>
                  <a:cubicBezTo>
                    <a:pt x="45989" y="11877"/>
                    <a:pt x="45762" y="11764"/>
                    <a:pt x="45536" y="11673"/>
                  </a:cubicBezTo>
                  <a:cubicBezTo>
                    <a:pt x="45513" y="11311"/>
                    <a:pt x="45513" y="10972"/>
                    <a:pt x="45491" y="10609"/>
                  </a:cubicBezTo>
                  <a:close/>
                  <a:moveTo>
                    <a:pt x="996" y="11469"/>
                  </a:moveTo>
                  <a:cubicBezTo>
                    <a:pt x="1336" y="11628"/>
                    <a:pt x="1698" y="11809"/>
                    <a:pt x="2060" y="11967"/>
                  </a:cubicBezTo>
                  <a:cubicBezTo>
                    <a:pt x="1969" y="12103"/>
                    <a:pt x="1902" y="12262"/>
                    <a:pt x="1856" y="12443"/>
                  </a:cubicBezTo>
                  <a:cubicBezTo>
                    <a:pt x="1698" y="12352"/>
                    <a:pt x="1539" y="12307"/>
                    <a:pt x="1381" y="12239"/>
                  </a:cubicBezTo>
                  <a:cubicBezTo>
                    <a:pt x="1245" y="12194"/>
                    <a:pt x="1109" y="12148"/>
                    <a:pt x="974" y="12103"/>
                  </a:cubicBezTo>
                  <a:cubicBezTo>
                    <a:pt x="951" y="11877"/>
                    <a:pt x="974" y="11673"/>
                    <a:pt x="974" y="11469"/>
                  </a:cubicBezTo>
                  <a:close/>
                  <a:moveTo>
                    <a:pt x="45559" y="11967"/>
                  </a:moveTo>
                  <a:lnTo>
                    <a:pt x="45559" y="11967"/>
                  </a:lnTo>
                  <a:cubicBezTo>
                    <a:pt x="45717" y="12058"/>
                    <a:pt x="45898" y="12126"/>
                    <a:pt x="46079" y="12216"/>
                  </a:cubicBezTo>
                  <a:cubicBezTo>
                    <a:pt x="46170" y="12262"/>
                    <a:pt x="46283" y="12329"/>
                    <a:pt x="46373" y="12375"/>
                  </a:cubicBezTo>
                  <a:lnTo>
                    <a:pt x="46373" y="13438"/>
                  </a:lnTo>
                  <a:cubicBezTo>
                    <a:pt x="46124" y="13325"/>
                    <a:pt x="45853" y="13189"/>
                    <a:pt x="45604" y="13076"/>
                  </a:cubicBezTo>
                  <a:cubicBezTo>
                    <a:pt x="45581" y="12692"/>
                    <a:pt x="45559" y="12329"/>
                    <a:pt x="45559" y="11967"/>
                  </a:cubicBezTo>
                  <a:close/>
                  <a:moveTo>
                    <a:pt x="996" y="12375"/>
                  </a:moveTo>
                  <a:cubicBezTo>
                    <a:pt x="1087" y="12420"/>
                    <a:pt x="1177" y="12443"/>
                    <a:pt x="1268" y="12488"/>
                  </a:cubicBezTo>
                  <a:cubicBezTo>
                    <a:pt x="1449" y="12578"/>
                    <a:pt x="1630" y="12692"/>
                    <a:pt x="1811" y="12782"/>
                  </a:cubicBezTo>
                  <a:cubicBezTo>
                    <a:pt x="1766" y="13031"/>
                    <a:pt x="1788" y="13303"/>
                    <a:pt x="1788" y="13529"/>
                  </a:cubicBezTo>
                  <a:cubicBezTo>
                    <a:pt x="1766" y="13529"/>
                    <a:pt x="1721" y="13506"/>
                    <a:pt x="1698" y="13484"/>
                  </a:cubicBezTo>
                  <a:cubicBezTo>
                    <a:pt x="1517" y="13416"/>
                    <a:pt x="1313" y="13371"/>
                    <a:pt x="1109" y="13371"/>
                  </a:cubicBezTo>
                  <a:cubicBezTo>
                    <a:pt x="1087" y="13054"/>
                    <a:pt x="1019" y="12714"/>
                    <a:pt x="996" y="12375"/>
                  </a:cubicBezTo>
                  <a:close/>
                  <a:moveTo>
                    <a:pt x="1132" y="13552"/>
                  </a:moveTo>
                  <a:lnTo>
                    <a:pt x="1132" y="13552"/>
                  </a:lnTo>
                  <a:cubicBezTo>
                    <a:pt x="1291" y="13574"/>
                    <a:pt x="1449" y="13619"/>
                    <a:pt x="1607" y="13687"/>
                  </a:cubicBezTo>
                  <a:cubicBezTo>
                    <a:pt x="1698" y="13733"/>
                    <a:pt x="1743" y="13778"/>
                    <a:pt x="1811" y="13823"/>
                  </a:cubicBezTo>
                  <a:cubicBezTo>
                    <a:pt x="1834" y="14027"/>
                    <a:pt x="1856" y="14253"/>
                    <a:pt x="1879" y="14457"/>
                  </a:cubicBezTo>
                  <a:cubicBezTo>
                    <a:pt x="1698" y="14366"/>
                    <a:pt x="1494" y="14298"/>
                    <a:pt x="1313" y="14231"/>
                  </a:cubicBezTo>
                  <a:cubicBezTo>
                    <a:pt x="1303" y="14220"/>
                    <a:pt x="1292" y="14216"/>
                    <a:pt x="1282" y="14216"/>
                  </a:cubicBezTo>
                  <a:cubicBezTo>
                    <a:pt x="1249" y="14216"/>
                    <a:pt x="1223" y="14264"/>
                    <a:pt x="1223" y="14298"/>
                  </a:cubicBezTo>
                  <a:cubicBezTo>
                    <a:pt x="1200" y="14117"/>
                    <a:pt x="1177" y="13959"/>
                    <a:pt x="1177" y="13778"/>
                  </a:cubicBezTo>
                  <a:cubicBezTo>
                    <a:pt x="1155" y="13710"/>
                    <a:pt x="1155" y="13642"/>
                    <a:pt x="1132" y="13552"/>
                  </a:cubicBezTo>
                  <a:close/>
                  <a:moveTo>
                    <a:pt x="45604" y="13348"/>
                  </a:moveTo>
                  <a:lnTo>
                    <a:pt x="45604" y="13348"/>
                  </a:lnTo>
                  <a:cubicBezTo>
                    <a:pt x="45876" y="13484"/>
                    <a:pt x="46124" y="13619"/>
                    <a:pt x="46373" y="13755"/>
                  </a:cubicBezTo>
                  <a:lnTo>
                    <a:pt x="46373" y="14117"/>
                  </a:lnTo>
                  <a:lnTo>
                    <a:pt x="46373" y="14570"/>
                  </a:lnTo>
                  <a:cubicBezTo>
                    <a:pt x="46351" y="14570"/>
                    <a:pt x="46328" y="14570"/>
                    <a:pt x="46306" y="14547"/>
                  </a:cubicBezTo>
                  <a:cubicBezTo>
                    <a:pt x="46079" y="14457"/>
                    <a:pt x="45876" y="14366"/>
                    <a:pt x="45649" y="14276"/>
                  </a:cubicBezTo>
                  <a:cubicBezTo>
                    <a:pt x="45649" y="13959"/>
                    <a:pt x="45627" y="13665"/>
                    <a:pt x="45604" y="13348"/>
                  </a:cubicBezTo>
                  <a:close/>
                  <a:moveTo>
                    <a:pt x="1223" y="14304"/>
                  </a:moveTo>
                  <a:cubicBezTo>
                    <a:pt x="1226" y="14321"/>
                    <a:pt x="1245" y="14323"/>
                    <a:pt x="1245" y="14344"/>
                  </a:cubicBezTo>
                  <a:cubicBezTo>
                    <a:pt x="1472" y="14457"/>
                    <a:pt x="1698" y="14593"/>
                    <a:pt x="1924" y="14706"/>
                  </a:cubicBezTo>
                  <a:cubicBezTo>
                    <a:pt x="1947" y="14955"/>
                    <a:pt x="1969" y="15226"/>
                    <a:pt x="2015" y="15475"/>
                  </a:cubicBezTo>
                  <a:cubicBezTo>
                    <a:pt x="1811" y="15362"/>
                    <a:pt x="1607" y="15226"/>
                    <a:pt x="1426" y="15068"/>
                  </a:cubicBezTo>
                  <a:cubicBezTo>
                    <a:pt x="1413" y="15041"/>
                    <a:pt x="1384" y="15030"/>
                    <a:pt x="1358" y="15030"/>
                  </a:cubicBezTo>
                  <a:cubicBezTo>
                    <a:pt x="1340" y="15030"/>
                    <a:pt x="1323" y="15036"/>
                    <a:pt x="1313" y="15045"/>
                  </a:cubicBezTo>
                  <a:cubicBezTo>
                    <a:pt x="1291" y="14798"/>
                    <a:pt x="1246" y="14551"/>
                    <a:pt x="1223" y="14304"/>
                  </a:cubicBezTo>
                  <a:close/>
                  <a:moveTo>
                    <a:pt x="45672" y="14593"/>
                  </a:moveTo>
                  <a:lnTo>
                    <a:pt x="45672" y="14593"/>
                  </a:lnTo>
                  <a:cubicBezTo>
                    <a:pt x="45830" y="14661"/>
                    <a:pt x="45989" y="14728"/>
                    <a:pt x="46147" y="14819"/>
                  </a:cubicBezTo>
                  <a:cubicBezTo>
                    <a:pt x="46215" y="14842"/>
                    <a:pt x="46306" y="14887"/>
                    <a:pt x="46373" y="14932"/>
                  </a:cubicBezTo>
                  <a:lnTo>
                    <a:pt x="46373" y="15928"/>
                  </a:lnTo>
                  <a:cubicBezTo>
                    <a:pt x="46328" y="15905"/>
                    <a:pt x="46260" y="15883"/>
                    <a:pt x="46215" y="15860"/>
                  </a:cubicBezTo>
                  <a:cubicBezTo>
                    <a:pt x="46034" y="15792"/>
                    <a:pt x="45876" y="15724"/>
                    <a:pt x="45694" y="15656"/>
                  </a:cubicBezTo>
                  <a:cubicBezTo>
                    <a:pt x="45694" y="15294"/>
                    <a:pt x="45672" y="14955"/>
                    <a:pt x="45672" y="14593"/>
                  </a:cubicBezTo>
                  <a:close/>
                  <a:moveTo>
                    <a:pt x="1336" y="15272"/>
                  </a:moveTo>
                  <a:lnTo>
                    <a:pt x="1336" y="15272"/>
                  </a:lnTo>
                  <a:cubicBezTo>
                    <a:pt x="1517" y="15453"/>
                    <a:pt x="1721" y="15611"/>
                    <a:pt x="1924" y="15747"/>
                  </a:cubicBezTo>
                  <a:cubicBezTo>
                    <a:pt x="1969" y="15770"/>
                    <a:pt x="2015" y="15815"/>
                    <a:pt x="2060" y="15837"/>
                  </a:cubicBezTo>
                  <a:cubicBezTo>
                    <a:pt x="2083" y="16086"/>
                    <a:pt x="2128" y="16335"/>
                    <a:pt x="2173" y="16584"/>
                  </a:cubicBezTo>
                  <a:lnTo>
                    <a:pt x="2128" y="16584"/>
                  </a:lnTo>
                  <a:cubicBezTo>
                    <a:pt x="1902" y="16494"/>
                    <a:pt x="1675" y="16403"/>
                    <a:pt x="1472" y="16335"/>
                  </a:cubicBezTo>
                  <a:cubicBezTo>
                    <a:pt x="1426" y="15973"/>
                    <a:pt x="1381" y="15634"/>
                    <a:pt x="1336" y="15272"/>
                  </a:cubicBezTo>
                  <a:close/>
                  <a:moveTo>
                    <a:pt x="45694" y="15928"/>
                  </a:moveTo>
                  <a:lnTo>
                    <a:pt x="45694" y="15928"/>
                  </a:lnTo>
                  <a:cubicBezTo>
                    <a:pt x="45830" y="15996"/>
                    <a:pt x="45966" y="16041"/>
                    <a:pt x="46102" y="16109"/>
                  </a:cubicBezTo>
                  <a:cubicBezTo>
                    <a:pt x="46192" y="16154"/>
                    <a:pt x="46283" y="16200"/>
                    <a:pt x="46373" y="16245"/>
                  </a:cubicBezTo>
                  <a:lnTo>
                    <a:pt x="46373" y="17060"/>
                  </a:lnTo>
                  <a:cubicBezTo>
                    <a:pt x="46328" y="17037"/>
                    <a:pt x="46283" y="17014"/>
                    <a:pt x="46215" y="16992"/>
                  </a:cubicBezTo>
                  <a:cubicBezTo>
                    <a:pt x="46057" y="16901"/>
                    <a:pt x="45876" y="16811"/>
                    <a:pt x="45717" y="16720"/>
                  </a:cubicBezTo>
                  <a:cubicBezTo>
                    <a:pt x="45717" y="16448"/>
                    <a:pt x="45717" y="16200"/>
                    <a:pt x="45694" y="15928"/>
                  </a:cubicBezTo>
                  <a:close/>
                  <a:moveTo>
                    <a:pt x="1494" y="16539"/>
                  </a:moveTo>
                  <a:lnTo>
                    <a:pt x="1494" y="16539"/>
                  </a:lnTo>
                  <a:cubicBezTo>
                    <a:pt x="1653" y="16607"/>
                    <a:pt x="1834" y="16697"/>
                    <a:pt x="1992" y="16765"/>
                  </a:cubicBezTo>
                  <a:cubicBezTo>
                    <a:pt x="2060" y="16788"/>
                    <a:pt x="2128" y="16833"/>
                    <a:pt x="2196" y="16878"/>
                  </a:cubicBezTo>
                  <a:cubicBezTo>
                    <a:pt x="2218" y="16924"/>
                    <a:pt x="2218" y="16969"/>
                    <a:pt x="2218" y="17037"/>
                  </a:cubicBezTo>
                  <a:cubicBezTo>
                    <a:pt x="2060" y="16946"/>
                    <a:pt x="1924" y="16856"/>
                    <a:pt x="1766" y="16765"/>
                  </a:cubicBezTo>
                  <a:cubicBezTo>
                    <a:pt x="1747" y="16756"/>
                    <a:pt x="1729" y="16752"/>
                    <a:pt x="1711" y="16752"/>
                  </a:cubicBezTo>
                  <a:cubicBezTo>
                    <a:pt x="1603" y="16752"/>
                    <a:pt x="1536" y="16914"/>
                    <a:pt x="1653" y="16992"/>
                  </a:cubicBezTo>
                  <a:cubicBezTo>
                    <a:pt x="1834" y="17105"/>
                    <a:pt x="2037" y="17218"/>
                    <a:pt x="2218" y="17331"/>
                  </a:cubicBezTo>
                  <a:cubicBezTo>
                    <a:pt x="2241" y="17354"/>
                    <a:pt x="2264" y="17354"/>
                    <a:pt x="2286" y="17376"/>
                  </a:cubicBezTo>
                  <a:cubicBezTo>
                    <a:pt x="2309" y="17671"/>
                    <a:pt x="2377" y="17942"/>
                    <a:pt x="2399" y="18236"/>
                  </a:cubicBezTo>
                  <a:cubicBezTo>
                    <a:pt x="2173" y="18123"/>
                    <a:pt x="1924" y="18033"/>
                    <a:pt x="1675" y="17987"/>
                  </a:cubicBezTo>
                  <a:cubicBezTo>
                    <a:pt x="1630" y="17512"/>
                    <a:pt x="1562" y="17014"/>
                    <a:pt x="1494" y="16539"/>
                  </a:cubicBezTo>
                  <a:close/>
                  <a:moveTo>
                    <a:pt x="45740" y="16992"/>
                  </a:moveTo>
                  <a:cubicBezTo>
                    <a:pt x="45853" y="17082"/>
                    <a:pt x="45989" y="17173"/>
                    <a:pt x="46124" y="17241"/>
                  </a:cubicBezTo>
                  <a:cubicBezTo>
                    <a:pt x="46215" y="17286"/>
                    <a:pt x="46306" y="17331"/>
                    <a:pt x="46373" y="17376"/>
                  </a:cubicBezTo>
                  <a:lnTo>
                    <a:pt x="46373" y="18304"/>
                  </a:lnTo>
                  <a:cubicBezTo>
                    <a:pt x="46283" y="18259"/>
                    <a:pt x="46170" y="18214"/>
                    <a:pt x="46102" y="18169"/>
                  </a:cubicBezTo>
                  <a:cubicBezTo>
                    <a:pt x="45966" y="18078"/>
                    <a:pt x="45853" y="17987"/>
                    <a:pt x="45740" y="17874"/>
                  </a:cubicBezTo>
                  <a:cubicBezTo>
                    <a:pt x="45740" y="17625"/>
                    <a:pt x="45740" y="17399"/>
                    <a:pt x="45740" y="17150"/>
                  </a:cubicBezTo>
                  <a:cubicBezTo>
                    <a:pt x="45740" y="17105"/>
                    <a:pt x="45740" y="17037"/>
                    <a:pt x="45740" y="16992"/>
                  </a:cubicBezTo>
                  <a:close/>
                  <a:moveTo>
                    <a:pt x="45740" y="18214"/>
                  </a:moveTo>
                  <a:lnTo>
                    <a:pt x="45740" y="18214"/>
                  </a:lnTo>
                  <a:cubicBezTo>
                    <a:pt x="45808" y="18259"/>
                    <a:pt x="45853" y="18304"/>
                    <a:pt x="45921" y="18350"/>
                  </a:cubicBezTo>
                  <a:cubicBezTo>
                    <a:pt x="46034" y="18440"/>
                    <a:pt x="46215" y="18576"/>
                    <a:pt x="46396" y="18644"/>
                  </a:cubicBezTo>
                  <a:lnTo>
                    <a:pt x="46396" y="19187"/>
                  </a:lnTo>
                  <a:lnTo>
                    <a:pt x="46396" y="19323"/>
                  </a:lnTo>
                  <a:lnTo>
                    <a:pt x="46373" y="19323"/>
                  </a:lnTo>
                  <a:cubicBezTo>
                    <a:pt x="46306" y="19277"/>
                    <a:pt x="46215" y="19255"/>
                    <a:pt x="46147" y="19210"/>
                  </a:cubicBezTo>
                  <a:cubicBezTo>
                    <a:pt x="45989" y="19096"/>
                    <a:pt x="45853" y="18938"/>
                    <a:pt x="45762" y="18780"/>
                  </a:cubicBezTo>
                  <a:cubicBezTo>
                    <a:pt x="45762" y="18576"/>
                    <a:pt x="45762" y="18395"/>
                    <a:pt x="45740" y="18214"/>
                  </a:cubicBezTo>
                  <a:close/>
                  <a:moveTo>
                    <a:pt x="1721" y="18214"/>
                  </a:moveTo>
                  <a:cubicBezTo>
                    <a:pt x="1902" y="18259"/>
                    <a:pt x="2060" y="18327"/>
                    <a:pt x="2241" y="18417"/>
                  </a:cubicBezTo>
                  <a:cubicBezTo>
                    <a:pt x="2309" y="18440"/>
                    <a:pt x="2399" y="18508"/>
                    <a:pt x="2467" y="18553"/>
                  </a:cubicBezTo>
                  <a:cubicBezTo>
                    <a:pt x="2513" y="18847"/>
                    <a:pt x="2558" y="19142"/>
                    <a:pt x="2603" y="19436"/>
                  </a:cubicBezTo>
                  <a:cubicBezTo>
                    <a:pt x="2354" y="19300"/>
                    <a:pt x="2083" y="19210"/>
                    <a:pt x="1834" y="19096"/>
                  </a:cubicBezTo>
                  <a:cubicBezTo>
                    <a:pt x="1788" y="18802"/>
                    <a:pt x="1743" y="18508"/>
                    <a:pt x="1721" y="18214"/>
                  </a:cubicBezTo>
                  <a:close/>
                  <a:moveTo>
                    <a:pt x="1880" y="19314"/>
                  </a:moveTo>
                  <a:cubicBezTo>
                    <a:pt x="2143" y="19468"/>
                    <a:pt x="2385" y="19621"/>
                    <a:pt x="2648" y="19753"/>
                  </a:cubicBezTo>
                  <a:cubicBezTo>
                    <a:pt x="2671" y="19911"/>
                    <a:pt x="2694" y="20070"/>
                    <a:pt x="2739" y="20228"/>
                  </a:cubicBezTo>
                  <a:cubicBezTo>
                    <a:pt x="2739" y="20296"/>
                    <a:pt x="2762" y="20364"/>
                    <a:pt x="2762" y="20432"/>
                  </a:cubicBezTo>
                  <a:cubicBezTo>
                    <a:pt x="2671" y="20386"/>
                    <a:pt x="2581" y="20364"/>
                    <a:pt x="2490" y="20319"/>
                  </a:cubicBezTo>
                  <a:cubicBezTo>
                    <a:pt x="2364" y="20256"/>
                    <a:pt x="2181" y="20135"/>
                    <a:pt x="2029" y="20135"/>
                  </a:cubicBezTo>
                  <a:cubicBezTo>
                    <a:pt x="2016" y="20135"/>
                    <a:pt x="2004" y="20136"/>
                    <a:pt x="1992" y="20138"/>
                  </a:cubicBezTo>
                  <a:cubicBezTo>
                    <a:pt x="1948" y="19848"/>
                    <a:pt x="1903" y="19581"/>
                    <a:pt x="1880" y="19314"/>
                  </a:cubicBezTo>
                  <a:close/>
                  <a:moveTo>
                    <a:pt x="45762" y="19232"/>
                  </a:moveTo>
                  <a:cubicBezTo>
                    <a:pt x="45921" y="19436"/>
                    <a:pt x="46147" y="19617"/>
                    <a:pt x="46373" y="19685"/>
                  </a:cubicBezTo>
                  <a:cubicBezTo>
                    <a:pt x="46373" y="20047"/>
                    <a:pt x="46373" y="20432"/>
                    <a:pt x="46373" y="20794"/>
                  </a:cubicBezTo>
                  <a:lnTo>
                    <a:pt x="46351" y="20794"/>
                  </a:lnTo>
                  <a:cubicBezTo>
                    <a:pt x="46147" y="20749"/>
                    <a:pt x="45943" y="20681"/>
                    <a:pt x="45740" y="20635"/>
                  </a:cubicBezTo>
                  <a:cubicBezTo>
                    <a:pt x="45740" y="20160"/>
                    <a:pt x="45762" y="19708"/>
                    <a:pt x="45762" y="19232"/>
                  </a:cubicBezTo>
                  <a:close/>
                  <a:moveTo>
                    <a:pt x="2105" y="20409"/>
                  </a:moveTo>
                  <a:cubicBezTo>
                    <a:pt x="2196" y="20477"/>
                    <a:pt x="2332" y="20522"/>
                    <a:pt x="2354" y="20545"/>
                  </a:cubicBezTo>
                  <a:cubicBezTo>
                    <a:pt x="2467" y="20590"/>
                    <a:pt x="2558" y="20658"/>
                    <a:pt x="2671" y="20703"/>
                  </a:cubicBezTo>
                  <a:cubicBezTo>
                    <a:pt x="2716" y="20726"/>
                    <a:pt x="2762" y="20771"/>
                    <a:pt x="2829" y="20794"/>
                  </a:cubicBezTo>
                  <a:cubicBezTo>
                    <a:pt x="2875" y="21111"/>
                    <a:pt x="2920" y="21428"/>
                    <a:pt x="2988" y="21744"/>
                  </a:cubicBezTo>
                  <a:cubicBezTo>
                    <a:pt x="2920" y="21722"/>
                    <a:pt x="2852" y="21699"/>
                    <a:pt x="2784" y="21676"/>
                  </a:cubicBezTo>
                  <a:cubicBezTo>
                    <a:pt x="2558" y="21586"/>
                    <a:pt x="2377" y="21473"/>
                    <a:pt x="2173" y="21360"/>
                  </a:cubicBezTo>
                  <a:cubicBezTo>
                    <a:pt x="2128" y="21043"/>
                    <a:pt x="2083" y="20749"/>
                    <a:pt x="2037" y="20454"/>
                  </a:cubicBezTo>
                  <a:cubicBezTo>
                    <a:pt x="2060" y="20432"/>
                    <a:pt x="2083" y="20432"/>
                    <a:pt x="2105" y="20409"/>
                  </a:cubicBezTo>
                  <a:close/>
                  <a:moveTo>
                    <a:pt x="45740" y="20884"/>
                  </a:moveTo>
                  <a:cubicBezTo>
                    <a:pt x="45898" y="20952"/>
                    <a:pt x="46057" y="20998"/>
                    <a:pt x="46215" y="21043"/>
                  </a:cubicBezTo>
                  <a:cubicBezTo>
                    <a:pt x="46283" y="21065"/>
                    <a:pt x="46328" y="21065"/>
                    <a:pt x="46373" y="21088"/>
                  </a:cubicBezTo>
                  <a:cubicBezTo>
                    <a:pt x="46373" y="21541"/>
                    <a:pt x="46351" y="21993"/>
                    <a:pt x="46351" y="22446"/>
                  </a:cubicBezTo>
                  <a:cubicBezTo>
                    <a:pt x="46260" y="22423"/>
                    <a:pt x="46170" y="22401"/>
                    <a:pt x="46102" y="22378"/>
                  </a:cubicBezTo>
                  <a:cubicBezTo>
                    <a:pt x="45966" y="22355"/>
                    <a:pt x="45830" y="22333"/>
                    <a:pt x="45694" y="22288"/>
                  </a:cubicBezTo>
                  <a:cubicBezTo>
                    <a:pt x="45717" y="21835"/>
                    <a:pt x="45717" y="21360"/>
                    <a:pt x="45740" y="20884"/>
                  </a:cubicBezTo>
                  <a:close/>
                  <a:moveTo>
                    <a:pt x="2218" y="21654"/>
                  </a:moveTo>
                  <a:lnTo>
                    <a:pt x="2218" y="21654"/>
                  </a:lnTo>
                  <a:cubicBezTo>
                    <a:pt x="2377" y="21767"/>
                    <a:pt x="2558" y="21858"/>
                    <a:pt x="2716" y="21948"/>
                  </a:cubicBezTo>
                  <a:cubicBezTo>
                    <a:pt x="2829" y="21993"/>
                    <a:pt x="2920" y="22039"/>
                    <a:pt x="3033" y="22084"/>
                  </a:cubicBezTo>
                  <a:cubicBezTo>
                    <a:pt x="3078" y="22333"/>
                    <a:pt x="3124" y="22582"/>
                    <a:pt x="3169" y="22831"/>
                  </a:cubicBezTo>
                  <a:cubicBezTo>
                    <a:pt x="2920" y="22718"/>
                    <a:pt x="2626" y="22627"/>
                    <a:pt x="2354" y="22537"/>
                  </a:cubicBezTo>
                  <a:cubicBezTo>
                    <a:pt x="2309" y="22242"/>
                    <a:pt x="2264" y="21948"/>
                    <a:pt x="2218" y="21654"/>
                  </a:cubicBezTo>
                  <a:close/>
                  <a:moveTo>
                    <a:pt x="45694" y="22491"/>
                  </a:moveTo>
                  <a:cubicBezTo>
                    <a:pt x="45808" y="22514"/>
                    <a:pt x="45921" y="22559"/>
                    <a:pt x="46034" y="22604"/>
                  </a:cubicBezTo>
                  <a:cubicBezTo>
                    <a:pt x="46124" y="22650"/>
                    <a:pt x="46238" y="22672"/>
                    <a:pt x="46328" y="22695"/>
                  </a:cubicBezTo>
                  <a:cubicBezTo>
                    <a:pt x="46328" y="23034"/>
                    <a:pt x="46328" y="23374"/>
                    <a:pt x="46306" y="23713"/>
                  </a:cubicBezTo>
                  <a:cubicBezTo>
                    <a:pt x="46102" y="23600"/>
                    <a:pt x="45876" y="23487"/>
                    <a:pt x="45649" y="23397"/>
                  </a:cubicBezTo>
                  <a:cubicBezTo>
                    <a:pt x="45672" y="23080"/>
                    <a:pt x="45672" y="22785"/>
                    <a:pt x="45694" y="22491"/>
                  </a:cubicBezTo>
                  <a:close/>
                  <a:moveTo>
                    <a:pt x="2401" y="22751"/>
                  </a:moveTo>
                  <a:lnTo>
                    <a:pt x="2401" y="22751"/>
                  </a:lnTo>
                  <a:cubicBezTo>
                    <a:pt x="2551" y="22817"/>
                    <a:pt x="2702" y="22902"/>
                    <a:pt x="2852" y="22967"/>
                  </a:cubicBezTo>
                  <a:cubicBezTo>
                    <a:pt x="2988" y="23034"/>
                    <a:pt x="3124" y="23148"/>
                    <a:pt x="3237" y="23215"/>
                  </a:cubicBezTo>
                  <a:cubicBezTo>
                    <a:pt x="3282" y="23397"/>
                    <a:pt x="3305" y="23555"/>
                    <a:pt x="3350" y="23736"/>
                  </a:cubicBezTo>
                  <a:cubicBezTo>
                    <a:pt x="3056" y="23600"/>
                    <a:pt x="2762" y="23419"/>
                    <a:pt x="2513" y="23215"/>
                  </a:cubicBezTo>
                  <a:cubicBezTo>
                    <a:pt x="2490" y="23215"/>
                    <a:pt x="2490" y="23193"/>
                    <a:pt x="2467" y="23193"/>
                  </a:cubicBezTo>
                  <a:cubicBezTo>
                    <a:pt x="2445" y="23060"/>
                    <a:pt x="2423" y="22906"/>
                    <a:pt x="2401" y="22751"/>
                  </a:cubicBezTo>
                  <a:close/>
                  <a:moveTo>
                    <a:pt x="45627" y="23623"/>
                  </a:moveTo>
                  <a:cubicBezTo>
                    <a:pt x="45830" y="23713"/>
                    <a:pt x="46011" y="23804"/>
                    <a:pt x="46170" y="23917"/>
                  </a:cubicBezTo>
                  <a:cubicBezTo>
                    <a:pt x="46215" y="23940"/>
                    <a:pt x="46260" y="23985"/>
                    <a:pt x="46306" y="24008"/>
                  </a:cubicBezTo>
                  <a:lnTo>
                    <a:pt x="46260" y="24664"/>
                  </a:lnTo>
                  <a:cubicBezTo>
                    <a:pt x="46102" y="24551"/>
                    <a:pt x="45921" y="24460"/>
                    <a:pt x="45740" y="24415"/>
                  </a:cubicBezTo>
                  <a:cubicBezTo>
                    <a:pt x="45717" y="24404"/>
                    <a:pt x="45694" y="24398"/>
                    <a:pt x="45672" y="24398"/>
                  </a:cubicBezTo>
                  <a:cubicBezTo>
                    <a:pt x="45649" y="24398"/>
                    <a:pt x="45627" y="24404"/>
                    <a:pt x="45604" y="24415"/>
                  </a:cubicBezTo>
                  <a:cubicBezTo>
                    <a:pt x="45604" y="24143"/>
                    <a:pt x="45627" y="23894"/>
                    <a:pt x="45627" y="23623"/>
                  </a:cubicBezTo>
                  <a:close/>
                  <a:moveTo>
                    <a:pt x="2513" y="23532"/>
                  </a:moveTo>
                  <a:lnTo>
                    <a:pt x="2513" y="23532"/>
                  </a:lnTo>
                  <a:cubicBezTo>
                    <a:pt x="2739" y="23713"/>
                    <a:pt x="2988" y="23894"/>
                    <a:pt x="3260" y="24008"/>
                  </a:cubicBezTo>
                  <a:cubicBezTo>
                    <a:pt x="3305" y="24030"/>
                    <a:pt x="3350" y="24075"/>
                    <a:pt x="3418" y="24098"/>
                  </a:cubicBezTo>
                  <a:cubicBezTo>
                    <a:pt x="3463" y="24324"/>
                    <a:pt x="3508" y="24573"/>
                    <a:pt x="3554" y="24822"/>
                  </a:cubicBezTo>
                  <a:cubicBezTo>
                    <a:pt x="3418" y="24777"/>
                    <a:pt x="3305" y="24754"/>
                    <a:pt x="3169" y="24709"/>
                  </a:cubicBezTo>
                  <a:cubicBezTo>
                    <a:pt x="3011" y="24641"/>
                    <a:pt x="2829" y="24573"/>
                    <a:pt x="2671" y="24483"/>
                  </a:cubicBezTo>
                  <a:cubicBezTo>
                    <a:pt x="2626" y="24166"/>
                    <a:pt x="2558" y="23849"/>
                    <a:pt x="2513" y="23532"/>
                  </a:cubicBezTo>
                  <a:close/>
                  <a:moveTo>
                    <a:pt x="45672" y="24619"/>
                  </a:moveTo>
                  <a:cubicBezTo>
                    <a:pt x="45762" y="24664"/>
                    <a:pt x="45853" y="24732"/>
                    <a:pt x="45853" y="24732"/>
                  </a:cubicBezTo>
                  <a:cubicBezTo>
                    <a:pt x="45966" y="24777"/>
                    <a:pt x="46057" y="24845"/>
                    <a:pt x="46147" y="24890"/>
                  </a:cubicBezTo>
                  <a:cubicBezTo>
                    <a:pt x="46170" y="24913"/>
                    <a:pt x="46215" y="24936"/>
                    <a:pt x="46260" y="24981"/>
                  </a:cubicBezTo>
                  <a:cubicBezTo>
                    <a:pt x="46238" y="25230"/>
                    <a:pt x="46215" y="25501"/>
                    <a:pt x="46215" y="25773"/>
                  </a:cubicBezTo>
                  <a:cubicBezTo>
                    <a:pt x="45989" y="25682"/>
                    <a:pt x="45785" y="25547"/>
                    <a:pt x="45581" y="25433"/>
                  </a:cubicBezTo>
                  <a:cubicBezTo>
                    <a:pt x="45559" y="25411"/>
                    <a:pt x="45536" y="25411"/>
                    <a:pt x="45513" y="25411"/>
                  </a:cubicBezTo>
                  <a:cubicBezTo>
                    <a:pt x="45536" y="25162"/>
                    <a:pt x="45559" y="24913"/>
                    <a:pt x="45581" y="24687"/>
                  </a:cubicBezTo>
                  <a:cubicBezTo>
                    <a:pt x="45581" y="24687"/>
                    <a:pt x="45604" y="24687"/>
                    <a:pt x="45604" y="24664"/>
                  </a:cubicBezTo>
                  <a:lnTo>
                    <a:pt x="45649" y="24664"/>
                  </a:lnTo>
                  <a:cubicBezTo>
                    <a:pt x="45672" y="24641"/>
                    <a:pt x="45672" y="24641"/>
                    <a:pt x="45672" y="24619"/>
                  </a:cubicBezTo>
                  <a:close/>
                  <a:moveTo>
                    <a:pt x="2716" y="24732"/>
                  </a:moveTo>
                  <a:lnTo>
                    <a:pt x="2716" y="24732"/>
                  </a:lnTo>
                  <a:cubicBezTo>
                    <a:pt x="2988" y="24890"/>
                    <a:pt x="3305" y="25049"/>
                    <a:pt x="3599" y="25117"/>
                  </a:cubicBezTo>
                  <a:cubicBezTo>
                    <a:pt x="3667" y="25479"/>
                    <a:pt x="3757" y="25841"/>
                    <a:pt x="3825" y="26203"/>
                  </a:cubicBezTo>
                  <a:cubicBezTo>
                    <a:pt x="3690" y="26158"/>
                    <a:pt x="3576" y="26112"/>
                    <a:pt x="3463" y="26067"/>
                  </a:cubicBezTo>
                  <a:cubicBezTo>
                    <a:pt x="3260" y="25977"/>
                    <a:pt x="3078" y="25863"/>
                    <a:pt x="2875" y="25773"/>
                  </a:cubicBezTo>
                  <a:cubicBezTo>
                    <a:pt x="2829" y="25433"/>
                    <a:pt x="2762" y="25094"/>
                    <a:pt x="2716" y="24732"/>
                  </a:cubicBezTo>
                  <a:close/>
                  <a:moveTo>
                    <a:pt x="45491" y="25637"/>
                  </a:moveTo>
                  <a:cubicBezTo>
                    <a:pt x="45717" y="25796"/>
                    <a:pt x="45921" y="25931"/>
                    <a:pt x="46170" y="26067"/>
                  </a:cubicBezTo>
                  <a:lnTo>
                    <a:pt x="46192" y="26067"/>
                  </a:lnTo>
                  <a:cubicBezTo>
                    <a:pt x="46170" y="26358"/>
                    <a:pt x="46148" y="26626"/>
                    <a:pt x="46104" y="26916"/>
                  </a:cubicBezTo>
                  <a:lnTo>
                    <a:pt x="46104" y="26916"/>
                  </a:lnTo>
                  <a:cubicBezTo>
                    <a:pt x="45863" y="26785"/>
                    <a:pt x="45642" y="26675"/>
                    <a:pt x="45400" y="26565"/>
                  </a:cubicBezTo>
                  <a:cubicBezTo>
                    <a:pt x="45446" y="26248"/>
                    <a:pt x="45468" y="25954"/>
                    <a:pt x="45491" y="25637"/>
                  </a:cubicBezTo>
                  <a:close/>
                  <a:moveTo>
                    <a:pt x="2920" y="26022"/>
                  </a:moveTo>
                  <a:lnTo>
                    <a:pt x="3350" y="26248"/>
                  </a:lnTo>
                  <a:cubicBezTo>
                    <a:pt x="3531" y="26339"/>
                    <a:pt x="3712" y="26452"/>
                    <a:pt x="3893" y="26542"/>
                  </a:cubicBezTo>
                  <a:cubicBezTo>
                    <a:pt x="3938" y="26791"/>
                    <a:pt x="3984" y="27040"/>
                    <a:pt x="4052" y="27312"/>
                  </a:cubicBezTo>
                  <a:cubicBezTo>
                    <a:pt x="4029" y="27289"/>
                    <a:pt x="4006" y="27289"/>
                    <a:pt x="4006" y="27289"/>
                  </a:cubicBezTo>
                  <a:cubicBezTo>
                    <a:pt x="3712" y="27153"/>
                    <a:pt x="3395" y="27018"/>
                    <a:pt x="3101" y="26904"/>
                  </a:cubicBezTo>
                  <a:lnTo>
                    <a:pt x="3078" y="26904"/>
                  </a:lnTo>
                  <a:cubicBezTo>
                    <a:pt x="3033" y="26610"/>
                    <a:pt x="2988" y="26316"/>
                    <a:pt x="2920" y="26022"/>
                  </a:cubicBezTo>
                  <a:close/>
                  <a:moveTo>
                    <a:pt x="45378" y="26814"/>
                  </a:moveTo>
                  <a:cubicBezTo>
                    <a:pt x="45604" y="26972"/>
                    <a:pt x="45853" y="27131"/>
                    <a:pt x="46079" y="27267"/>
                  </a:cubicBezTo>
                  <a:cubicBezTo>
                    <a:pt x="46057" y="27516"/>
                    <a:pt x="46034" y="27787"/>
                    <a:pt x="45989" y="28059"/>
                  </a:cubicBezTo>
                  <a:cubicBezTo>
                    <a:pt x="45898" y="28013"/>
                    <a:pt x="45808" y="27946"/>
                    <a:pt x="45717" y="27900"/>
                  </a:cubicBezTo>
                  <a:cubicBezTo>
                    <a:pt x="45559" y="27787"/>
                    <a:pt x="45423" y="27674"/>
                    <a:pt x="45310" y="27561"/>
                  </a:cubicBezTo>
                  <a:cubicBezTo>
                    <a:pt x="45332" y="27312"/>
                    <a:pt x="45355" y="27063"/>
                    <a:pt x="45378" y="26814"/>
                  </a:cubicBezTo>
                  <a:close/>
                  <a:moveTo>
                    <a:pt x="3124" y="27153"/>
                  </a:moveTo>
                  <a:lnTo>
                    <a:pt x="3124" y="27153"/>
                  </a:lnTo>
                  <a:cubicBezTo>
                    <a:pt x="3395" y="27289"/>
                    <a:pt x="3644" y="27425"/>
                    <a:pt x="3916" y="27538"/>
                  </a:cubicBezTo>
                  <a:cubicBezTo>
                    <a:pt x="3984" y="27583"/>
                    <a:pt x="4052" y="27606"/>
                    <a:pt x="4120" y="27651"/>
                  </a:cubicBezTo>
                  <a:cubicBezTo>
                    <a:pt x="4165" y="27878"/>
                    <a:pt x="4210" y="28127"/>
                    <a:pt x="4255" y="28353"/>
                  </a:cubicBezTo>
                  <a:cubicBezTo>
                    <a:pt x="4210" y="28353"/>
                    <a:pt x="4165" y="28330"/>
                    <a:pt x="4120" y="28308"/>
                  </a:cubicBezTo>
                  <a:cubicBezTo>
                    <a:pt x="3871" y="28195"/>
                    <a:pt x="3622" y="28081"/>
                    <a:pt x="3350" y="27991"/>
                  </a:cubicBezTo>
                  <a:cubicBezTo>
                    <a:pt x="3343" y="27984"/>
                    <a:pt x="3337" y="27981"/>
                    <a:pt x="3330" y="27981"/>
                  </a:cubicBezTo>
                  <a:cubicBezTo>
                    <a:pt x="3314" y="27981"/>
                    <a:pt x="3298" y="27997"/>
                    <a:pt x="3282" y="28013"/>
                  </a:cubicBezTo>
                  <a:cubicBezTo>
                    <a:pt x="3237" y="27719"/>
                    <a:pt x="3169" y="27448"/>
                    <a:pt x="3124" y="27153"/>
                  </a:cubicBezTo>
                  <a:close/>
                  <a:moveTo>
                    <a:pt x="45264" y="27832"/>
                  </a:moveTo>
                  <a:cubicBezTo>
                    <a:pt x="45355" y="27923"/>
                    <a:pt x="45468" y="28013"/>
                    <a:pt x="45559" y="28104"/>
                  </a:cubicBezTo>
                  <a:cubicBezTo>
                    <a:pt x="45694" y="28195"/>
                    <a:pt x="45808" y="28308"/>
                    <a:pt x="45966" y="28376"/>
                  </a:cubicBezTo>
                  <a:cubicBezTo>
                    <a:pt x="45921" y="28712"/>
                    <a:pt x="45876" y="29070"/>
                    <a:pt x="45810" y="29407"/>
                  </a:cubicBezTo>
                  <a:lnTo>
                    <a:pt x="45810" y="29407"/>
                  </a:lnTo>
                  <a:cubicBezTo>
                    <a:pt x="45726" y="29368"/>
                    <a:pt x="45644" y="29345"/>
                    <a:pt x="45581" y="29303"/>
                  </a:cubicBezTo>
                  <a:cubicBezTo>
                    <a:pt x="45423" y="29236"/>
                    <a:pt x="45242" y="29168"/>
                    <a:pt x="45083" y="29077"/>
                  </a:cubicBezTo>
                  <a:cubicBezTo>
                    <a:pt x="45151" y="28670"/>
                    <a:pt x="45197" y="28262"/>
                    <a:pt x="45264" y="27832"/>
                  </a:cubicBezTo>
                  <a:close/>
                  <a:moveTo>
                    <a:pt x="3305" y="28149"/>
                  </a:moveTo>
                  <a:lnTo>
                    <a:pt x="3305" y="28149"/>
                  </a:lnTo>
                  <a:cubicBezTo>
                    <a:pt x="3554" y="28285"/>
                    <a:pt x="3803" y="28398"/>
                    <a:pt x="4052" y="28511"/>
                  </a:cubicBezTo>
                  <a:cubicBezTo>
                    <a:pt x="4142" y="28557"/>
                    <a:pt x="4233" y="28602"/>
                    <a:pt x="4323" y="28647"/>
                  </a:cubicBezTo>
                  <a:cubicBezTo>
                    <a:pt x="4391" y="28941"/>
                    <a:pt x="4459" y="29213"/>
                    <a:pt x="4504" y="29507"/>
                  </a:cubicBezTo>
                  <a:cubicBezTo>
                    <a:pt x="4187" y="29417"/>
                    <a:pt x="3848" y="29326"/>
                    <a:pt x="3508" y="29236"/>
                  </a:cubicBezTo>
                  <a:cubicBezTo>
                    <a:pt x="3441" y="28873"/>
                    <a:pt x="3373" y="28511"/>
                    <a:pt x="3305" y="28149"/>
                  </a:cubicBezTo>
                  <a:close/>
                  <a:moveTo>
                    <a:pt x="42707" y="3254"/>
                  </a:moveTo>
                  <a:lnTo>
                    <a:pt x="42707" y="3254"/>
                  </a:lnTo>
                  <a:cubicBezTo>
                    <a:pt x="43363" y="3729"/>
                    <a:pt x="43590" y="4499"/>
                    <a:pt x="43680" y="5336"/>
                  </a:cubicBezTo>
                  <a:cubicBezTo>
                    <a:pt x="43544" y="5449"/>
                    <a:pt x="43544" y="5698"/>
                    <a:pt x="43725" y="5789"/>
                  </a:cubicBezTo>
                  <a:cubicBezTo>
                    <a:pt x="43748" y="6581"/>
                    <a:pt x="43680" y="7396"/>
                    <a:pt x="43680" y="8052"/>
                  </a:cubicBezTo>
                  <a:cubicBezTo>
                    <a:pt x="43703" y="10247"/>
                    <a:pt x="44065" y="12420"/>
                    <a:pt x="44314" y="14615"/>
                  </a:cubicBezTo>
                  <a:cubicBezTo>
                    <a:pt x="44767" y="18961"/>
                    <a:pt x="44201" y="23306"/>
                    <a:pt x="43884" y="27651"/>
                  </a:cubicBezTo>
                  <a:cubicBezTo>
                    <a:pt x="43816" y="28353"/>
                    <a:pt x="43884" y="29303"/>
                    <a:pt x="43793" y="30118"/>
                  </a:cubicBezTo>
                  <a:cubicBezTo>
                    <a:pt x="43771" y="30096"/>
                    <a:pt x="43748" y="30073"/>
                    <a:pt x="43725" y="30050"/>
                  </a:cubicBezTo>
                  <a:cubicBezTo>
                    <a:pt x="43703" y="30028"/>
                    <a:pt x="43703" y="30028"/>
                    <a:pt x="43680" y="30005"/>
                  </a:cubicBezTo>
                  <a:cubicBezTo>
                    <a:pt x="43839" y="25479"/>
                    <a:pt x="43477" y="20884"/>
                    <a:pt x="43295" y="16358"/>
                  </a:cubicBezTo>
                  <a:cubicBezTo>
                    <a:pt x="43114" y="11990"/>
                    <a:pt x="42956" y="7622"/>
                    <a:pt x="42707" y="3254"/>
                  </a:cubicBezTo>
                  <a:close/>
                  <a:moveTo>
                    <a:pt x="3554" y="29417"/>
                  </a:moveTo>
                  <a:cubicBezTo>
                    <a:pt x="3871" y="29552"/>
                    <a:pt x="4233" y="29688"/>
                    <a:pt x="4572" y="29801"/>
                  </a:cubicBezTo>
                  <a:cubicBezTo>
                    <a:pt x="4617" y="30005"/>
                    <a:pt x="4663" y="30186"/>
                    <a:pt x="4708" y="30390"/>
                  </a:cubicBezTo>
                  <a:cubicBezTo>
                    <a:pt x="4663" y="30367"/>
                    <a:pt x="4617" y="30367"/>
                    <a:pt x="4572" y="30345"/>
                  </a:cubicBezTo>
                  <a:cubicBezTo>
                    <a:pt x="4255" y="30231"/>
                    <a:pt x="3984" y="30073"/>
                    <a:pt x="3690" y="29915"/>
                  </a:cubicBezTo>
                  <a:cubicBezTo>
                    <a:pt x="3667" y="29915"/>
                    <a:pt x="3644" y="29892"/>
                    <a:pt x="3644" y="29892"/>
                  </a:cubicBezTo>
                  <a:cubicBezTo>
                    <a:pt x="3599" y="29733"/>
                    <a:pt x="3576" y="29575"/>
                    <a:pt x="3554" y="29417"/>
                  </a:cubicBezTo>
                  <a:close/>
                  <a:moveTo>
                    <a:pt x="45038" y="29349"/>
                  </a:moveTo>
                  <a:cubicBezTo>
                    <a:pt x="45197" y="29417"/>
                    <a:pt x="45332" y="29507"/>
                    <a:pt x="45468" y="29575"/>
                  </a:cubicBezTo>
                  <a:cubicBezTo>
                    <a:pt x="45581" y="29620"/>
                    <a:pt x="45672" y="29688"/>
                    <a:pt x="45762" y="29733"/>
                  </a:cubicBezTo>
                  <a:cubicBezTo>
                    <a:pt x="45762" y="29847"/>
                    <a:pt x="45740" y="29982"/>
                    <a:pt x="45717" y="30096"/>
                  </a:cubicBezTo>
                  <a:cubicBezTo>
                    <a:pt x="45694" y="30254"/>
                    <a:pt x="45649" y="30412"/>
                    <a:pt x="45627" y="30548"/>
                  </a:cubicBezTo>
                  <a:cubicBezTo>
                    <a:pt x="45559" y="30526"/>
                    <a:pt x="45513" y="30480"/>
                    <a:pt x="45446" y="30458"/>
                  </a:cubicBezTo>
                  <a:cubicBezTo>
                    <a:pt x="45287" y="30367"/>
                    <a:pt x="45129" y="30254"/>
                    <a:pt x="44948" y="30186"/>
                  </a:cubicBezTo>
                  <a:lnTo>
                    <a:pt x="44902" y="30186"/>
                  </a:lnTo>
                  <a:cubicBezTo>
                    <a:pt x="44948" y="29915"/>
                    <a:pt x="44993" y="29620"/>
                    <a:pt x="45038" y="29349"/>
                  </a:cubicBezTo>
                  <a:close/>
                  <a:moveTo>
                    <a:pt x="37869" y="29449"/>
                  </a:moveTo>
                  <a:cubicBezTo>
                    <a:pt x="38078" y="29449"/>
                    <a:pt x="38288" y="29453"/>
                    <a:pt x="38497" y="29462"/>
                  </a:cubicBezTo>
                  <a:cubicBezTo>
                    <a:pt x="40172" y="29552"/>
                    <a:pt x="41598" y="30164"/>
                    <a:pt x="43182" y="30503"/>
                  </a:cubicBezTo>
                  <a:cubicBezTo>
                    <a:pt x="43234" y="30580"/>
                    <a:pt x="43322" y="30621"/>
                    <a:pt x="43409" y="30621"/>
                  </a:cubicBezTo>
                  <a:cubicBezTo>
                    <a:pt x="43475" y="30621"/>
                    <a:pt x="43541" y="30597"/>
                    <a:pt x="43590" y="30548"/>
                  </a:cubicBezTo>
                  <a:cubicBezTo>
                    <a:pt x="43635" y="30526"/>
                    <a:pt x="43703" y="30480"/>
                    <a:pt x="43725" y="30435"/>
                  </a:cubicBezTo>
                  <a:lnTo>
                    <a:pt x="43725" y="30435"/>
                  </a:lnTo>
                  <a:cubicBezTo>
                    <a:pt x="43703" y="30616"/>
                    <a:pt x="43680" y="30775"/>
                    <a:pt x="43612" y="30933"/>
                  </a:cubicBezTo>
                  <a:cubicBezTo>
                    <a:pt x="43407" y="31548"/>
                    <a:pt x="43076" y="31742"/>
                    <a:pt x="42688" y="31742"/>
                  </a:cubicBezTo>
                  <a:cubicBezTo>
                    <a:pt x="42175" y="31742"/>
                    <a:pt x="41563" y="31404"/>
                    <a:pt x="41010" y="31250"/>
                  </a:cubicBezTo>
                  <a:cubicBezTo>
                    <a:pt x="39358" y="30775"/>
                    <a:pt x="37592" y="30526"/>
                    <a:pt x="35872" y="30503"/>
                  </a:cubicBezTo>
                  <a:cubicBezTo>
                    <a:pt x="35735" y="30500"/>
                    <a:pt x="35597" y="30499"/>
                    <a:pt x="35460" y="30499"/>
                  </a:cubicBezTo>
                  <a:cubicBezTo>
                    <a:pt x="33408" y="30499"/>
                    <a:pt x="31399" y="30816"/>
                    <a:pt x="29490" y="31431"/>
                  </a:cubicBezTo>
                  <a:cubicBezTo>
                    <a:pt x="30825" y="30865"/>
                    <a:pt x="32206" y="30367"/>
                    <a:pt x="33609" y="30005"/>
                  </a:cubicBezTo>
                  <a:cubicBezTo>
                    <a:pt x="35012" y="29649"/>
                    <a:pt x="36432" y="29449"/>
                    <a:pt x="37869" y="29449"/>
                  </a:cubicBezTo>
                  <a:close/>
                  <a:moveTo>
                    <a:pt x="3690" y="30209"/>
                  </a:moveTo>
                  <a:lnTo>
                    <a:pt x="3690" y="30209"/>
                  </a:lnTo>
                  <a:cubicBezTo>
                    <a:pt x="4006" y="30435"/>
                    <a:pt x="4391" y="30639"/>
                    <a:pt x="4798" y="30775"/>
                  </a:cubicBezTo>
                  <a:cubicBezTo>
                    <a:pt x="4866" y="31137"/>
                    <a:pt x="4957" y="31476"/>
                    <a:pt x="5025" y="31838"/>
                  </a:cubicBezTo>
                  <a:cubicBezTo>
                    <a:pt x="4663" y="31680"/>
                    <a:pt x="4278" y="31521"/>
                    <a:pt x="3916" y="31295"/>
                  </a:cubicBezTo>
                  <a:cubicBezTo>
                    <a:pt x="3848" y="30933"/>
                    <a:pt x="3757" y="30571"/>
                    <a:pt x="3690" y="30209"/>
                  </a:cubicBezTo>
                  <a:close/>
                  <a:moveTo>
                    <a:pt x="44880" y="30390"/>
                  </a:moveTo>
                  <a:cubicBezTo>
                    <a:pt x="44993" y="30503"/>
                    <a:pt x="45151" y="30616"/>
                    <a:pt x="45287" y="30707"/>
                  </a:cubicBezTo>
                  <a:cubicBezTo>
                    <a:pt x="45378" y="30775"/>
                    <a:pt x="45468" y="30842"/>
                    <a:pt x="45559" y="30910"/>
                  </a:cubicBezTo>
                  <a:cubicBezTo>
                    <a:pt x="45491" y="31272"/>
                    <a:pt x="45423" y="31635"/>
                    <a:pt x="45332" y="31997"/>
                  </a:cubicBezTo>
                  <a:cubicBezTo>
                    <a:pt x="45242" y="31951"/>
                    <a:pt x="45174" y="31929"/>
                    <a:pt x="45083" y="31884"/>
                  </a:cubicBezTo>
                  <a:cubicBezTo>
                    <a:pt x="44925" y="31770"/>
                    <a:pt x="44789" y="31612"/>
                    <a:pt x="44676" y="31454"/>
                  </a:cubicBezTo>
                  <a:cubicBezTo>
                    <a:pt x="44676" y="31454"/>
                    <a:pt x="44676" y="31431"/>
                    <a:pt x="44653" y="31431"/>
                  </a:cubicBezTo>
                  <a:cubicBezTo>
                    <a:pt x="44744" y="31091"/>
                    <a:pt x="44812" y="30729"/>
                    <a:pt x="44880" y="30390"/>
                  </a:cubicBezTo>
                  <a:close/>
                  <a:moveTo>
                    <a:pt x="36471" y="885"/>
                  </a:moveTo>
                  <a:cubicBezTo>
                    <a:pt x="36709" y="885"/>
                    <a:pt x="36947" y="890"/>
                    <a:pt x="37185" y="900"/>
                  </a:cubicBezTo>
                  <a:cubicBezTo>
                    <a:pt x="38022" y="946"/>
                    <a:pt x="41078" y="1059"/>
                    <a:pt x="41983" y="1964"/>
                  </a:cubicBezTo>
                  <a:cubicBezTo>
                    <a:pt x="41847" y="2009"/>
                    <a:pt x="41734" y="2145"/>
                    <a:pt x="41756" y="2349"/>
                  </a:cubicBezTo>
                  <a:cubicBezTo>
                    <a:pt x="41938" y="7011"/>
                    <a:pt x="42209" y="11673"/>
                    <a:pt x="42413" y="16358"/>
                  </a:cubicBezTo>
                  <a:cubicBezTo>
                    <a:pt x="42594" y="20749"/>
                    <a:pt x="42617" y="25184"/>
                    <a:pt x="43047" y="29575"/>
                  </a:cubicBezTo>
                  <a:cubicBezTo>
                    <a:pt x="41684" y="28788"/>
                    <a:pt x="39919" y="28525"/>
                    <a:pt x="38220" y="28525"/>
                  </a:cubicBezTo>
                  <a:cubicBezTo>
                    <a:pt x="37182" y="28525"/>
                    <a:pt x="36168" y="28623"/>
                    <a:pt x="35284" y="28760"/>
                  </a:cubicBezTo>
                  <a:cubicBezTo>
                    <a:pt x="33564" y="29009"/>
                    <a:pt x="31912" y="29552"/>
                    <a:pt x="30305" y="30209"/>
                  </a:cubicBezTo>
                  <a:cubicBezTo>
                    <a:pt x="28902" y="30775"/>
                    <a:pt x="27521" y="31748"/>
                    <a:pt x="26095" y="32291"/>
                  </a:cubicBezTo>
                  <a:cubicBezTo>
                    <a:pt x="26095" y="32268"/>
                    <a:pt x="26095" y="32223"/>
                    <a:pt x="26095" y="32200"/>
                  </a:cubicBezTo>
                  <a:cubicBezTo>
                    <a:pt x="26095" y="27697"/>
                    <a:pt x="25846" y="23170"/>
                    <a:pt x="25688" y="18689"/>
                  </a:cubicBezTo>
                  <a:cubicBezTo>
                    <a:pt x="25529" y="14231"/>
                    <a:pt x="25394" y="9795"/>
                    <a:pt x="24964" y="5359"/>
                  </a:cubicBezTo>
                  <a:lnTo>
                    <a:pt x="24964" y="5359"/>
                  </a:lnTo>
                  <a:cubicBezTo>
                    <a:pt x="25099" y="5427"/>
                    <a:pt x="25190" y="5517"/>
                    <a:pt x="25258" y="5585"/>
                  </a:cubicBezTo>
                  <a:cubicBezTo>
                    <a:pt x="25264" y="5591"/>
                    <a:pt x="25272" y="5594"/>
                    <a:pt x="25279" y="5594"/>
                  </a:cubicBezTo>
                  <a:cubicBezTo>
                    <a:pt x="25300" y="5594"/>
                    <a:pt x="25320" y="5573"/>
                    <a:pt x="25303" y="5540"/>
                  </a:cubicBezTo>
                  <a:cubicBezTo>
                    <a:pt x="25099" y="5314"/>
                    <a:pt x="25077" y="5178"/>
                    <a:pt x="25031" y="5019"/>
                  </a:cubicBezTo>
                  <a:cubicBezTo>
                    <a:pt x="26095" y="4386"/>
                    <a:pt x="27046" y="3571"/>
                    <a:pt x="28132" y="2982"/>
                  </a:cubicBezTo>
                  <a:cubicBezTo>
                    <a:pt x="29513" y="2236"/>
                    <a:pt x="30984" y="1692"/>
                    <a:pt x="32523" y="1330"/>
                  </a:cubicBezTo>
                  <a:cubicBezTo>
                    <a:pt x="33827" y="1043"/>
                    <a:pt x="35148" y="885"/>
                    <a:pt x="36471" y="885"/>
                  </a:cubicBezTo>
                  <a:close/>
                  <a:moveTo>
                    <a:pt x="44110" y="5970"/>
                  </a:moveTo>
                  <a:lnTo>
                    <a:pt x="44110" y="5970"/>
                  </a:lnTo>
                  <a:cubicBezTo>
                    <a:pt x="44970" y="6513"/>
                    <a:pt x="44857" y="7984"/>
                    <a:pt x="44925" y="8844"/>
                  </a:cubicBezTo>
                  <a:lnTo>
                    <a:pt x="44902" y="8844"/>
                  </a:lnTo>
                  <a:cubicBezTo>
                    <a:pt x="44993" y="9817"/>
                    <a:pt x="45061" y="10813"/>
                    <a:pt x="45151" y="11786"/>
                  </a:cubicBezTo>
                  <a:cubicBezTo>
                    <a:pt x="45287" y="13755"/>
                    <a:pt x="45400" y="15724"/>
                    <a:pt x="45446" y="17693"/>
                  </a:cubicBezTo>
                  <a:cubicBezTo>
                    <a:pt x="45423" y="17739"/>
                    <a:pt x="45400" y="17784"/>
                    <a:pt x="45423" y="17829"/>
                  </a:cubicBezTo>
                  <a:cubicBezTo>
                    <a:pt x="45446" y="17852"/>
                    <a:pt x="45446" y="17852"/>
                    <a:pt x="45468" y="17874"/>
                  </a:cubicBezTo>
                  <a:cubicBezTo>
                    <a:pt x="45559" y="21790"/>
                    <a:pt x="45264" y="25705"/>
                    <a:pt x="44540" y="29552"/>
                  </a:cubicBezTo>
                  <a:cubicBezTo>
                    <a:pt x="44359" y="30458"/>
                    <a:pt x="44246" y="31544"/>
                    <a:pt x="43907" y="32404"/>
                  </a:cubicBezTo>
                  <a:cubicBezTo>
                    <a:pt x="43703" y="32902"/>
                    <a:pt x="43793" y="33038"/>
                    <a:pt x="43182" y="33038"/>
                  </a:cubicBezTo>
                  <a:cubicBezTo>
                    <a:pt x="42775" y="33038"/>
                    <a:pt x="42322" y="32811"/>
                    <a:pt x="41915" y="32721"/>
                  </a:cubicBezTo>
                  <a:cubicBezTo>
                    <a:pt x="40172" y="32336"/>
                    <a:pt x="38407" y="32087"/>
                    <a:pt x="36619" y="31974"/>
                  </a:cubicBezTo>
                  <a:cubicBezTo>
                    <a:pt x="35890" y="31926"/>
                    <a:pt x="35161" y="31902"/>
                    <a:pt x="34433" y="31902"/>
                  </a:cubicBezTo>
                  <a:cubicBezTo>
                    <a:pt x="32087" y="31902"/>
                    <a:pt x="29750" y="32152"/>
                    <a:pt x="27453" y="32653"/>
                  </a:cubicBezTo>
                  <a:cubicBezTo>
                    <a:pt x="30025" y="31600"/>
                    <a:pt x="32798" y="31037"/>
                    <a:pt x="35571" y="31037"/>
                  </a:cubicBezTo>
                  <a:cubicBezTo>
                    <a:pt x="36970" y="31037"/>
                    <a:pt x="38369" y="31180"/>
                    <a:pt x="39742" y="31476"/>
                  </a:cubicBezTo>
                  <a:cubicBezTo>
                    <a:pt x="40738" y="31702"/>
                    <a:pt x="41689" y="32019"/>
                    <a:pt x="42662" y="32314"/>
                  </a:cubicBezTo>
                  <a:cubicBezTo>
                    <a:pt x="42856" y="32369"/>
                    <a:pt x="43101" y="32467"/>
                    <a:pt x="43334" y="32467"/>
                  </a:cubicBezTo>
                  <a:cubicBezTo>
                    <a:pt x="43482" y="32467"/>
                    <a:pt x="43625" y="32428"/>
                    <a:pt x="43748" y="32314"/>
                  </a:cubicBezTo>
                  <a:cubicBezTo>
                    <a:pt x="44110" y="31974"/>
                    <a:pt x="44020" y="31046"/>
                    <a:pt x="44042" y="30661"/>
                  </a:cubicBezTo>
                  <a:cubicBezTo>
                    <a:pt x="44155" y="29371"/>
                    <a:pt x="44269" y="28104"/>
                    <a:pt x="44382" y="26837"/>
                  </a:cubicBezTo>
                  <a:cubicBezTo>
                    <a:pt x="44608" y="24460"/>
                    <a:pt x="44857" y="22061"/>
                    <a:pt x="44925" y="19685"/>
                  </a:cubicBezTo>
                  <a:cubicBezTo>
                    <a:pt x="44993" y="17241"/>
                    <a:pt x="44699" y="14842"/>
                    <a:pt x="44404" y="12420"/>
                  </a:cubicBezTo>
                  <a:cubicBezTo>
                    <a:pt x="44133" y="10247"/>
                    <a:pt x="44201" y="8143"/>
                    <a:pt x="44110" y="5970"/>
                  </a:cubicBezTo>
                  <a:close/>
                  <a:moveTo>
                    <a:pt x="3961" y="31521"/>
                  </a:moveTo>
                  <a:lnTo>
                    <a:pt x="3961" y="31521"/>
                  </a:lnTo>
                  <a:cubicBezTo>
                    <a:pt x="4301" y="31770"/>
                    <a:pt x="4708" y="31997"/>
                    <a:pt x="5093" y="32132"/>
                  </a:cubicBezTo>
                  <a:cubicBezTo>
                    <a:pt x="5183" y="32449"/>
                    <a:pt x="5251" y="32789"/>
                    <a:pt x="5342" y="33106"/>
                  </a:cubicBezTo>
                  <a:cubicBezTo>
                    <a:pt x="4980" y="32879"/>
                    <a:pt x="4550" y="32698"/>
                    <a:pt x="4165" y="32540"/>
                  </a:cubicBezTo>
                  <a:cubicBezTo>
                    <a:pt x="4142" y="32359"/>
                    <a:pt x="4097" y="32178"/>
                    <a:pt x="4052" y="31997"/>
                  </a:cubicBezTo>
                  <a:cubicBezTo>
                    <a:pt x="4029" y="31838"/>
                    <a:pt x="3984" y="31680"/>
                    <a:pt x="3961" y="31521"/>
                  </a:cubicBezTo>
                  <a:close/>
                  <a:moveTo>
                    <a:pt x="44585" y="31725"/>
                  </a:moveTo>
                  <a:cubicBezTo>
                    <a:pt x="44699" y="31861"/>
                    <a:pt x="44789" y="31974"/>
                    <a:pt x="44925" y="32087"/>
                  </a:cubicBezTo>
                  <a:cubicBezTo>
                    <a:pt x="45015" y="32155"/>
                    <a:pt x="45129" y="32246"/>
                    <a:pt x="45264" y="32291"/>
                  </a:cubicBezTo>
                  <a:cubicBezTo>
                    <a:pt x="45242" y="32359"/>
                    <a:pt x="45242" y="32404"/>
                    <a:pt x="45219" y="32472"/>
                  </a:cubicBezTo>
                  <a:cubicBezTo>
                    <a:pt x="45174" y="32721"/>
                    <a:pt x="45106" y="32947"/>
                    <a:pt x="45061" y="33174"/>
                  </a:cubicBezTo>
                  <a:cubicBezTo>
                    <a:pt x="44948" y="33128"/>
                    <a:pt x="44857" y="33106"/>
                    <a:pt x="44767" y="33038"/>
                  </a:cubicBezTo>
                  <a:cubicBezTo>
                    <a:pt x="44608" y="32947"/>
                    <a:pt x="44472" y="32857"/>
                    <a:pt x="44359" y="32744"/>
                  </a:cubicBezTo>
                  <a:cubicBezTo>
                    <a:pt x="44427" y="32404"/>
                    <a:pt x="44518" y="32065"/>
                    <a:pt x="44585" y="31725"/>
                  </a:cubicBezTo>
                  <a:close/>
                  <a:moveTo>
                    <a:pt x="22248" y="33445"/>
                  </a:moveTo>
                  <a:cubicBezTo>
                    <a:pt x="22384" y="33536"/>
                    <a:pt x="22519" y="33626"/>
                    <a:pt x="22678" y="33739"/>
                  </a:cubicBezTo>
                  <a:cubicBezTo>
                    <a:pt x="22632" y="33762"/>
                    <a:pt x="22587" y="33785"/>
                    <a:pt x="22565" y="33807"/>
                  </a:cubicBezTo>
                  <a:cubicBezTo>
                    <a:pt x="22519" y="33807"/>
                    <a:pt x="22451" y="33830"/>
                    <a:pt x="22406" y="33853"/>
                  </a:cubicBezTo>
                  <a:cubicBezTo>
                    <a:pt x="22384" y="33853"/>
                    <a:pt x="22361" y="33875"/>
                    <a:pt x="22361" y="33875"/>
                  </a:cubicBezTo>
                  <a:cubicBezTo>
                    <a:pt x="22089" y="33739"/>
                    <a:pt x="21772" y="33649"/>
                    <a:pt x="21433" y="33604"/>
                  </a:cubicBezTo>
                  <a:cubicBezTo>
                    <a:pt x="21705" y="33558"/>
                    <a:pt x="21976" y="33490"/>
                    <a:pt x="22248" y="33445"/>
                  </a:cubicBezTo>
                  <a:close/>
                  <a:moveTo>
                    <a:pt x="27249" y="33151"/>
                  </a:moveTo>
                  <a:cubicBezTo>
                    <a:pt x="27249" y="33174"/>
                    <a:pt x="27272" y="33174"/>
                    <a:pt x="27295" y="33196"/>
                  </a:cubicBezTo>
                  <a:cubicBezTo>
                    <a:pt x="27679" y="33445"/>
                    <a:pt x="28087" y="33671"/>
                    <a:pt x="28494" y="33898"/>
                  </a:cubicBezTo>
                  <a:cubicBezTo>
                    <a:pt x="28517" y="33898"/>
                    <a:pt x="28539" y="33898"/>
                    <a:pt x="28562" y="33920"/>
                  </a:cubicBezTo>
                  <a:cubicBezTo>
                    <a:pt x="28223" y="33898"/>
                    <a:pt x="27883" y="33875"/>
                    <a:pt x="27544" y="33853"/>
                  </a:cubicBezTo>
                  <a:lnTo>
                    <a:pt x="27566" y="33853"/>
                  </a:lnTo>
                  <a:cubicBezTo>
                    <a:pt x="27544" y="33785"/>
                    <a:pt x="27498" y="33739"/>
                    <a:pt x="27453" y="33694"/>
                  </a:cubicBezTo>
                  <a:cubicBezTo>
                    <a:pt x="27453" y="33671"/>
                    <a:pt x="27430" y="33649"/>
                    <a:pt x="27430" y="33626"/>
                  </a:cubicBezTo>
                  <a:cubicBezTo>
                    <a:pt x="27204" y="33445"/>
                    <a:pt x="26910" y="33377"/>
                    <a:pt x="26661" y="33264"/>
                  </a:cubicBezTo>
                  <a:cubicBezTo>
                    <a:pt x="26842" y="33219"/>
                    <a:pt x="27046" y="33196"/>
                    <a:pt x="27249" y="33151"/>
                  </a:cubicBezTo>
                  <a:close/>
                  <a:moveTo>
                    <a:pt x="25484" y="33038"/>
                  </a:moveTo>
                  <a:cubicBezTo>
                    <a:pt x="25552" y="33060"/>
                    <a:pt x="25597" y="33083"/>
                    <a:pt x="25643" y="33106"/>
                  </a:cubicBezTo>
                  <a:lnTo>
                    <a:pt x="25620" y="33106"/>
                  </a:lnTo>
                  <a:cubicBezTo>
                    <a:pt x="25408" y="33169"/>
                    <a:pt x="25474" y="33472"/>
                    <a:pt x="25670" y="33472"/>
                  </a:cubicBezTo>
                  <a:cubicBezTo>
                    <a:pt x="25683" y="33472"/>
                    <a:pt x="25696" y="33471"/>
                    <a:pt x="25710" y="33468"/>
                  </a:cubicBezTo>
                  <a:cubicBezTo>
                    <a:pt x="25869" y="33423"/>
                    <a:pt x="26005" y="33400"/>
                    <a:pt x="26163" y="33355"/>
                  </a:cubicBezTo>
                  <a:cubicBezTo>
                    <a:pt x="26231" y="33400"/>
                    <a:pt x="26299" y="33423"/>
                    <a:pt x="26344" y="33445"/>
                  </a:cubicBezTo>
                  <a:cubicBezTo>
                    <a:pt x="26548" y="33558"/>
                    <a:pt x="26751" y="33671"/>
                    <a:pt x="26955" y="33762"/>
                  </a:cubicBezTo>
                  <a:cubicBezTo>
                    <a:pt x="26819" y="33853"/>
                    <a:pt x="26684" y="33943"/>
                    <a:pt x="26548" y="34034"/>
                  </a:cubicBezTo>
                  <a:cubicBezTo>
                    <a:pt x="26231" y="33875"/>
                    <a:pt x="25846" y="33830"/>
                    <a:pt x="25529" y="33717"/>
                  </a:cubicBezTo>
                  <a:cubicBezTo>
                    <a:pt x="25145" y="33558"/>
                    <a:pt x="24805" y="33377"/>
                    <a:pt x="24466" y="33174"/>
                  </a:cubicBezTo>
                  <a:cubicBezTo>
                    <a:pt x="24715" y="33174"/>
                    <a:pt x="24964" y="33151"/>
                    <a:pt x="25213" y="33151"/>
                  </a:cubicBezTo>
                  <a:cubicBezTo>
                    <a:pt x="25303" y="33151"/>
                    <a:pt x="25394" y="33106"/>
                    <a:pt x="25439" y="33060"/>
                  </a:cubicBezTo>
                  <a:cubicBezTo>
                    <a:pt x="25461" y="33060"/>
                    <a:pt x="25484" y="33038"/>
                    <a:pt x="25484" y="33038"/>
                  </a:cubicBezTo>
                  <a:close/>
                  <a:moveTo>
                    <a:pt x="28653" y="32925"/>
                  </a:moveTo>
                  <a:cubicBezTo>
                    <a:pt x="29060" y="33174"/>
                    <a:pt x="29513" y="33400"/>
                    <a:pt x="29943" y="33626"/>
                  </a:cubicBezTo>
                  <a:cubicBezTo>
                    <a:pt x="30282" y="33785"/>
                    <a:pt x="30622" y="33988"/>
                    <a:pt x="30961" y="34124"/>
                  </a:cubicBezTo>
                  <a:cubicBezTo>
                    <a:pt x="30441" y="34079"/>
                    <a:pt x="29920" y="34011"/>
                    <a:pt x="29399" y="33988"/>
                  </a:cubicBezTo>
                  <a:cubicBezTo>
                    <a:pt x="29128" y="33830"/>
                    <a:pt x="28834" y="33739"/>
                    <a:pt x="28562" y="33626"/>
                  </a:cubicBezTo>
                  <a:cubicBezTo>
                    <a:pt x="28223" y="33445"/>
                    <a:pt x="27906" y="33264"/>
                    <a:pt x="27566" y="33083"/>
                  </a:cubicBezTo>
                  <a:cubicBezTo>
                    <a:pt x="27928" y="33038"/>
                    <a:pt x="28290" y="32970"/>
                    <a:pt x="28653" y="32925"/>
                  </a:cubicBezTo>
                  <a:close/>
                  <a:moveTo>
                    <a:pt x="44269" y="33038"/>
                  </a:moveTo>
                  <a:cubicBezTo>
                    <a:pt x="44382" y="33128"/>
                    <a:pt x="44472" y="33196"/>
                    <a:pt x="44585" y="33287"/>
                  </a:cubicBezTo>
                  <a:cubicBezTo>
                    <a:pt x="44699" y="33355"/>
                    <a:pt x="44834" y="33445"/>
                    <a:pt x="44948" y="33490"/>
                  </a:cubicBezTo>
                  <a:cubicBezTo>
                    <a:pt x="44880" y="33739"/>
                    <a:pt x="44789" y="33943"/>
                    <a:pt x="44653" y="34147"/>
                  </a:cubicBezTo>
                  <a:cubicBezTo>
                    <a:pt x="44314" y="34011"/>
                    <a:pt x="43974" y="33853"/>
                    <a:pt x="43612" y="33717"/>
                  </a:cubicBezTo>
                  <a:lnTo>
                    <a:pt x="43612" y="33717"/>
                  </a:lnTo>
                  <a:cubicBezTo>
                    <a:pt x="43680" y="33739"/>
                    <a:pt x="43748" y="33762"/>
                    <a:pt x="43793" y="33762"/>
                  </a:cubicBezTo>
                  <a:cubicBezTo>
                    <a:pt x="43817" y="33770"/>
                    <a:pt x="43842" y="33774"/>
                    <a:pt x="43867" y="33774"/>
                  </a:cubicBezTo>
                  <a:cubicBezTo>
                    <a:pt x="43982" y="33774"/>
                    <a:pt x="44096" y="33693"/>
                    <a:pt x="44133" y="33581"/>
                  </a:cubicBezTo>
                  <a:cubicBezTo>
                    <a:pt x="44178" y="33400"/>
                    <a:pt x="44223" y="33219"/>
                    <a:pt x="44269" y="33038"/>
                  </a:cubicBezTo>
                  <a:close/>
                  <a:moveTo>
                    <a:pt x="4233" y="32811"/>
                  </a:moveTo>
                  <a:cubicBezTo>
                    <a:pt x="4617" y="33038"/>
                    <a:pt x="4980" y="33287"/>
                    <a:pt x="5387" y="33423"/>
                  </a:cubicBezTo>
                  <a:lnTo>
                    <a:pt x="5410" y="33423"/>
                  </a:lnTo>
                  <a:cubicBezTo>
                    <a:pt x="5477" y="33671"/>
                    <a:pt x="5545" y="33943"/>
                    <a:pt x="5591" y="34192"/>
                  </a:cubicBezTo>
                  <a:cubicBezTo>
                    <a:pt x="5500" y="34169"/>
                    <a:pt x="5387" y="34124"/>
                    <a:pt x="5296" y="34101"/>
                  </a:cubicBezTo>
                  <a:cubicBezTo>
                    <a:pt x="5002" y="33988"/>
                    <a:pt x="4731" y="33875"/>
                    <a:pt x="4459" y="33762"/>
                  </a:cubicBezTo>
                  <a:cubicBezTo>
                    <a:pt x="4391" y="33445"/>
                    <a:pt x="4301" y="33128"/>
                    <a:pt x="4233" y="32811"/>
                  </a:cubicBezTo>
                  <a:close/>
                  <a:moveTo>
                    <a:pt x="29897" y="32744"/>
                  </a:moveTo>
                  <a:cubicBezTo>
                    <a:pt x="30554" y="33264"/>
                    <a:pt x="31278" y="33807"/>
                    <a:pt x="32047" y="34237"/>
                  </a:cubicBezTo>
                  <a:cubicBezTo>
                    <a:pt x="31844" y="34215"/>
                    <a:pt x="31617" y="34192"/>
                    <a:pt x="31414" y="34169"/>
                  </a:cubicBezTo>
                  <a:cubicBezTo>
                    <a:pt x="31459" y="34124"/>
                    <a:pt x="31459" y="34034"/>
                    <a:pt x="31391" y="33988"/>
                  </a:cubicBezTo>
                  <a:cubicBezTo>
                    <a:pt x="30984" y="33694"/>
                    <a:pt x="30441" y="33581"/>
                    <a:pt x="29965" y="33377"/>
                  </a:cubicBezTo>
                  <a:cubicBezTo>
                    <a:pt x="29626" y="33219"/>
                    <a:pt x="29264" y="33038"/>
                    <a:pt x="28902" y="32879"/>
                  </a:cubicBezTo>
                  <a:cubicBezTo>
                    <a:pt x="29241" y="32834"/>
                    <a:pt x="29558" y="32789"/>
                    <a:pt x="29897" y="32744"/>
                  </a:cubicBezTo>
                  <a:close/>
                  <a:moveTo>
                    <a:pt x="20777" y="33785"/>
                  </a:moveTo>
                  <a:cubicBezTo>
                    <a:pt x="21026" y="33807"/>
                    <a:pt x="21297" y="33830"/>
                    <a:pt x="21546" y="33920"/>
                  </a:cubicBezTo>
                  <a:cubicBezTo>
                    <a:pt x="21705" y="33943"/>
                    <a:pt x="21818" y="34011"/>
                    <a:pt x="21954" y="34056"/>
                  </a:cubicBezTo>
                  <a:cubicBezTo>
                    <a:pt x="21705" y="34169"/>
                    <a:pt x="21433" y="34305"/>
                    <a:pt x="21184" y="34418"/>
                  </a:cubicBezTo>
                  <a:cubicBezTo>
                    <a:pt x="20912" y="34305"/>
                    <a:pt x="20618" y="34237"/>
                    <a:pt x="20347" y="34147"/>
                  </a:cubicBezTo>
                  <a:cubicBezTo>
                    <a:pt x="20233" y="34101"/>
                    <a:pt x="20098" y="34056"/>
                    <a:pt x="19985" y="34011"/>
                  </a:cubicBezTo>
                  <a:cubicBezTo>
                    <a:pt x="20233" y="33920"/>
                    <a:pt x="20505" y="33853"/>
                    <a:pt x="20777" y="33785"/>
                  </a:cubicBezTo>
                  <a:close/>
                  <a:moveTo>
                    <a:pt x="31097" y="32630"/>
                  </a:moveTo>
                  <a:cubicBezTo>
                    <a:pt x="31119" y="32630"/>
                    <a:pt x="31119" y="32653"/>
                    <a:pt x="31119" y="32653"/>
                  </a:cubicBezTo>
                  <a:cubicBezTo>
                    <a:pt x="31776" y="33083"/>
                    <a:pt x="32432" y="33490"/>
                    <a:pt x="33088" y="33898"/>
                  </a:cubicBezTo>
                  <a:cubicBezTo>
                    <a:pt x="33360" y="34079"/>
                    <a:pt x="33632" y="34260"/>
                    <a:pt x="33903" y="34441"/>
                  </a:cubicBezTo>
                  <a:cubicBezTo>
                    <a:pt x="33654" y="34396"/>
                    <a:pt x="33383" y="34373"/>
                    <a:pt x="33134" y="34350"/>
                  </a:cubicBezTo>
                  <a:cubicBezTo>
                    <a:pt x="32636" y="34056"/>
                    <a:pt x="32093" y="33830"/>
                    <a:pt x="31595" y="33558"/>
                  </a:cubicBezTo>
                  <a:cubicBezTo>
                    <a:pt x="31142" y="33287"/>
                    <a:pt x="30712" y="33015"/>
                    <a:pt x="30282" y="32721"/>
                  </a:cubicBezTo>
                  <a:cubicBezTo>
                    <a:pt x="30554" y="32676"/>
                    <a:pt x="30825" y="32653"/>
                    <a:pt x="31097" y="32630"/>
                  </a:cubicBezTo>
                  <a:close/>
                  <a:moveTo>
                    <a:pt x="24058" y="33196"/>
                  </a:moveTo>
                  <a:cubicBezTo>
                    <a:pt x="24058" y="33219"/>
                    <a:pt x="24081" y="33241"/>
                    <a:pt x="24104" y="33264"/>
                  </a:cubicBezTo>
                  <a:cubicBezTo>
                    <a:pt x="24511" y="33558"/>
                    <a:pt x="24941" y="33807"/>
                    <a:pt x="25394" y="34011"/>
                  </a:cubicBezTo>
                  <a:cubicBezTo>
                    <a:pt x="25620" y="34101"/>
                    <a:pt x="25891" y="34237"/>
                    <a:pt x="26140" y="34305"/>
                  </a:cubicBezTo>
                  <a:cubicBezTo>
                    <a:pt x="25891" y="34441"/>
                    <a:pt x="25643" y="34554"/>
                    <a:pt x="25326" y="34599"/>
                  </a:cubicBezTo>
                  <a:cubicBezTo>
                    <a:pt x="24873" y="34418"/>
                    <a:pt x="24375" y="34283"/>
                    <a:pt x="23922" y="34056"/>
                  </a:cubicBezTo>
                  <a:cubicBezTo>
                    <a:pt x="23470" y="33853"/>
                    <a:pt x="23040" y="33626"/>
                    <a:pt x="22632" y="33377"/>
                  </a:cubicBezTo>
                  <a:cubicBezTo>
                    <a:pt x="23108" y="33287"/>
                    <a:pt x="23583" y="33241"/>
                    <a:pt x="24058" y="33196"/>
                  </a:cubicBezTo>
                  <a:close/>
                  <a:moveTo>
                    <a:pt x="32885" y="32517"/>
                  </a:moveTo>
                  <a:cubicBezTo>
                    <a:pt x="33473" y="32993"/>
                    <a:pt x="34062" y="33445"/>
                    <a:pt x="34673" y="33853"/>
                  </a:cubicBezTo>
                  <a:cubicBezTo>
                    <a:pt x="35057" y="34101"/>
                    <a:pt x="35465" y="34396"/>
                    <a:pt x="35872" y="34645"/>
                  </a:cubicBezTo>
                  <a:cubicBezTo>
                    <a:pt x="35510" y="34599"/>
                    <a:pt x="35148" y="34554"/>
                    <a:pt x="34786" y="34531"/>
                  </a:cubicBezTo>
                  <a:cubicBezTo>
                    <a:pt x="34311" y="34169"/>
                    <a:pt x="33767" y="33898"/>
                    <a:pt x="33247" y="33604"/>
                  </a:cubicBezTo>
                  <a:cubicBezTo>
                    <a:pt x="32658" y="33264"/>
                    <a:pt x="32070" y="32925"/>
                    <a:pt x="31482" y="32608"/>
                  </a:cubicBezTo>
                  <a:cubicBezTo>
                    <a:pt x="31957" y="32562"/>
                    <a:pt x="32409" y="32540"/>
                    <a:pt x="32885" y="32517"/>
                  </a:cubicBezTo>
                  <a:close/>
                  <a:moveTo>
                    <a:pt x="41508" y="33219"/>
                  </a:moveTo>
                  <a:lnTo>
                    <a:pt x="41508" y="33219"/>
                  </a:lnTo>
                  <a:cubicBezTo>
                    <a:pt x="41983" y="33309"/>
                    <a:pt x="42435" y="33423"/>
                    <a:pt x="42888" y="33536"/>
                  </a:cubicBezTo>
                  <a:cubicBezTo>
                    <a:pt x="42865" y="33581"/>
                    <a:pt x="42888" y="33626"/>
                    <a:pt x="42933" y="33649"/>
                  </a:cubicBezTo>
                  <a:cubicBezTo>
                    <a:pt x="43454" y="33898"/>
                    <a:pt x="43952" y="34147"/>
                    <a:pt x="44472" y="34396"/>
                  </a:cubicBezTo>
                  <a:cubicBezTo>
                    <a:pt x="44359" y="34509"/>
                    <a:pt x="44223" y="34622"/>
                    <a:pt x="44042" y="34735"/>
                  </a:cubicBezTo>
                  <a:cubicBezTo>
                    <a:pt x="43160" y="34305"/>
                    <a:pt x="42322" y="33807"/>
                    <a:pt x="41508" y="33219"/>
                  </a:cubicBezTo>
                  <a:close/>
                  <a:moveTo>
                    <a:pt x="34469" y="32495"/>
                  </a:moveTo>
                  <a:cubicBezTo>
                    <a:pt x="34695" y="32630"/>
                    <a:pt x="34967" y="32902"/>
                    <a:pt x="35171" y="33038"/>
                  </a:cubicBezTo>
                  <a:cubicBezTo>
                    <a:pt x="35510" y="33264"/>
                    <a:pt x="35872" y="33468"/>
                    <a:pt x="36234" y="33694"/>
                  </a:cubicBezTo>
                  <a:cubicBezTo>
                    <a:pt x="36891" y="34079"/>
                    <a:pt x="37524" y="34464"/>
                    <a:pt x="38181" y="34848"/>
                  </a:cubicBezTo>
                  <a:cubicBezTo>
                    <a:pt x="37751" y="34826"/>
                    <a:pt x="37298" y="34780"/>
                    <a:pt x="36845" y="34735"/>
                  </a:cubicBezTo>
                  <a:cubicBezTo>
                    <a:pt x="36280" y="34305"/>
                    <a:pt x="35601" y="33988"/>
                    <a:pt x="34990" y="33626"/>
                  </a:cubicBezTo>
                  <a:cubicBezTo>
                    <a:pt x="34401" y="33264"/>
                    <a:pt x="33813" y="32879"/>
                    <a:pt x="33224" y="32517"/>
                  </a:cubicBezTo>
                  <a:cubicBezTo>
                    <a:pt x="33632" y="32495"/>
                    <a:pt x="34039" y="32495"/>
                    <a:pt x="34469" y="32495"/>
                  </a:cubicBezTo>
                  <a:close/>
                  <a:moveTo>
                    <a:pt x="17232" y="3696"/>
                  </a:moveTo>
                  <a:cubicBezTo>
                    <a:pt x="18269" y="3696"/>
                    <a:pt x="19303" y="3781"/>
                    <a:pt x="20324" y="3956"/>
                  </a:cubicBezTo>
                  <a:cubicBezTo>
                    <a:pt x="21161" y="4091"/>
                    <a:pt x="22021" y="4272"/>
                    <a:pt x="22836" y="4544"/>
                  </a:cubicBezTo>
                  <a:cubicBezTo>
                    <a:pt x="23108" y="4635"/>
                    <a:pt x="23719" y="4816"/>
                    <a:pt x="24285" y="5042"/>
                  </a:cubicBezTo>
                  <a:cubicBezTo>
                    <a:pt x="24217" y="5110"/>
                    <a:pt x="24171" y="5200"/>
                    <a:pt x="24126" y="5291"/>
                  </a:cubicBezTo>
                  <a:cubicBezTo>
                    <a:pt x="24089" y="5384"/>
                    <a:pt x="24143" y="5461"/>
                    <a:pt x="24214" y="5461"/>
                  </a:cubicBezTo>
                  <a:cubicBezTo>
                    <a:pt x="24229" y="5461"/>
                    <a:pt x="24246" y="5457"/>
                    <a:pt x="24262" y="5449"/>
                  </a:cubicBezTo>
                  <a:cubicBezTo>
                    <a:pt x="24307" y="5427"/>
                    <a:pt x="24353" y="5404"/>
                    <a:pt x="24398" y="5381"/>
                  </a:cubicBezTo>
                  <a:lnTo>
                    <a:pt x="24398" y="5381"/>
                  </a:lnTo>
                  <a:cubicBezTo>
                    <a:pt x="24285" y="9817"/>
                    <a:pt x="24443" y="14253"/>
                    <a:pt x="24601" y="18689"/>
                  </a:cubicBezTo>
                  <a:cubicBezTo>
                    <a:pt x="24737" y="23125"/>
                    <a:pt x="24783" y="27583"/>
                    <a:pt x="25077" y="32019"/>
                  </a:cubicBezTo>
                  <a:cubicBezTo>
                    <a:pt x="23601" y="31002"/>
                    <a:pt x="21871" y="30620"/>
                    <a:pt x="20111" y="30620"/>
                  </a:cubicBezTo>
                  <a:cubicBezTo>
                    <a:pt x="19091" y="30620"/>
                    <a:pt x="18061" y="30748"/>
                    <a:pt x="17065" y="30956"/>
                  </a:cubicBezTo>
                  <a:cubicBezTo>
                    <a:pt x="14123" y="31567"/>
                    <a:pt x="10773" y="32562"/>
                    <a:pt x="8691" y="34871"/>
                  </a:cubicBezTo>
                  <a:cubicBezTo>
                    <a:pt x="8261" y="30526"/>
                    <a:pt x="7446" y="26203"/>
                    <a:pt x="6767" y="21903"/>
                  </a:cubicBezTo>
                  <a:cubicBezTo>
                    <a:pt x="6043" y="17376"/>
                    <a:pt x="5296" y="12850"/>
                    <a:pt x="4572" y="8346"/>
                  </a:cubicBezTo>
                  <a:cubicBezTo>
                    <a:pt x="4617" y="8324"/>
                    <a:pt x="4663" y="8324"/>
                    <a:pt x="4708" y="8278"/>
                  </a:cubicBezTo>
                  <a:cubicBezTo>
                    <a:pt x="6224" y="7418"/>
                    <a:pt x="7492" y="6264"/>
                    <a:pt x="9099" y="5517"/>
                  </a:cubicBezTo>
                  <a:cubicBezTo>
                    <a:pt x="10864" y="4680"/>
                    <a:pt x="12765" y="4137"/>
                    <a:pt x="14689" y="3865"/>
                  </a:cubicBezTo>
                  <a:cubicBezTo>
                    <a:pt x="15534" y="3753"/>
                    <a:pt x="16383" y="3696"/>
                    <a:pt x="17232" y="3696"/>
                  </a:cubicBezTo>
                  <a:close/>
                  <a:moveTo>
                    <a:pt x="19622" y="34124"/>
                  </a:moveTo>
                  <a:cubicBezTo>
                    <a:pt x="19826" y="34192"/>
                    <a:pt x="20030" y="34283"/>
                    <a:pt x="20211" y="34350"/>
                  </a:cubicBezTo>
                  <a:cubicBezTo>
                    <a:pt x="20415" y="34418"/>
                    <a:pt x="20596" y="34509"/>
                    <a:pt x="20799" y="34599"/>
                  </a:cubicBezTo>
                  <a:cubicBezTo>
                    <a:pt x="20528" y="34713"/>
                    <a:pt x="20256" y="34826"/>
                    <a:pt x="20007" y="34939"/>
                  </a:cubicBezTo>
                  <a:cubicBezTo>
                    <a:pt x="19419" y="34780"/>
                    <a:pt x="18762" y="34735"/>
                    <a:pt x="18151" y="34645"/>
                  </a:cubicBezTo>
                  <a:cubicBezTo>
                    <a:pt x="18627" y="34464"/>
                    <a:pt x="19125" y="34283"/>
                    <a:pt x="19622" y="34124"/>
                  </a:cubicBezTo>
                  <a:close/>
                  <a:moveTo>
                    <a:pt x="34718" y="32495"/>
                  </a:moveTo>
                  <a:cubicBezTo>
                    <a:pt x="35284" y="32495"/>
                    <a:pt x="35850" y="32517"/>
                    <a:pt x="36415" y="32562"/>
                  </a:cubicBezTo>
                  <a:cubicBezTo>
                    <a:pt x="37660" y="33445"/>
                    <a:pt x="38995" y="34464"/>
                    <a:pt x="40399" y="35120"/>
                  </a:cubicBezTo>
                  <a:cubicBezTo>
                    <a:pt x="39810" y="35052"/>
                    <a:pt x="39199" y="34961"/>
                    <a:pt x="38656" y="34894"/>
                  </a:cubicBezTo>
                  <a:cubicBezTo>
                    <a:pt x="38724" y="34803"/>
                    <a:pt x="38701" y="34690"/>
                    <a:pt x="38588" y="34622"/>
                  </a:cubicBezTo>
                  <a:cubicBezTo>
                    <a:pt x="37366" y="33898"/>
                    <a:pt x="36076" y="32993"/>
                    <a:pt x="34718" y="32495"/>
                  </a:cubicBezTo>
                  <a:close/>
                  <a:moveTo>
                    <a:pt x="38769" y="32766"/>
                  </a:moveTo>
                  <a:lnTo>
                    <a:pt x="38769" y="32766"/>
                  </a:lnTo>
                  <a:cubicBezTo>
                    <a:pt x="39516" y="32857"/>
                    <a:pt x="40263" y="32993"/>
                    <a:pt x="41010" y="33128"/>
                  </a:cubicBezTo>
                  <a:cubicBezTo>
                    <a:pt x="41802" y="33830"/>
                    <a:pt x="42684" y="34441"/>
                    <a:pt x="43612" y="34939"/>
                  </a:cubicBezTo>
                  <a:cubicBezTo>
                    <a:pt x="43431" y="35007"/>
                    <a:pt x="43250" y="35075"/>
                    <a:pt x="43047" y="35120"/>
                  </a:cubicBezTo>
                  <a:cubicBezTo>
                    <a:pt x="43114" y="35052"/>
                    <a:pt x="43114" y="34939"/>
                    <a:pt x="43024" y="34894"/>
                  </a:cubicBezTo>
                  <a:cubicBezTo>
                    <a:pt x="42707" y="34690"/>
                    <a:pt x="39335" y="33377"/>
                    <a:pt x="38769" y="32766"/>
                  </a:cubicBezTo>
                  <a:close/>
                  <a:moveTo>
                    <a:pt x="4504" y="33943"/>
                  </a:moveTo>
                  <a:cubicBezTo>
                    <a:pt x="4753" y="34056"/>
                    <a:pt x="4980" y="34169"/>
                    <a:pt x="5206" y="34283"/>
                  </a:cubicBezTo>
                  <a:cubicBezTo>
                    <a:pt x="5364" y="34350"/>
                    <a:pt x="5523" y="34441"/>
                    <a:pt x="5681" y="34509"/>
                  </a:cubicBezTo>
                  <a:lnTo>
                    <a:pt x="5704" y="34645"/>
                  </a:lnTo>
                  <a:cubicBezTo>
                    <a:pt x="5749" y="34803"/>
                    <a:pt x="5794" y="34984"/>
                    <a:pt x="5817" y="35143"/>
                  </a:cubicBezTo>
                  <a:cubicBezTo>
                    <a:pt x="5658" y="35075"/>
                    <a:pt x="5500" y="35029"/>
                    <a:pt x="5342" y="34961"/>
                  </a:cubicBezTo>
                  <a:cubicBezTo>
                    <a:pt x="5138" y="34848"/>
                    <a:pt x="4912" y="34758"/>
                    <a:pt x="4708" y="34667"/>
                  </a:cubicBezTo>
                  <a:cubicBezTo>
                    <a:pt x="4640" y="34441"/>
                    <a:pt x="4572" y="34192"/>
                    <a:pt x="4504" y="33966"/>
                  </a:cubicBezTo>
                  <a:lnTo>
                    <a:pt x="4504" y="33943"/>
                  </a:lnTo>
                  <a:close/>
                  <a:moveTo>
                    <a:pt x="36845" y="32585"/>
                  </a:moveTo>
                  <a:lnTo>
                    <a:pt x="36845" y="32585"/>
                  </a:lnTo>
                  <a:cubicBezTo>
                    <a:pt x="37411" y="32630"/>
                    <a:pt x="37977" y="32676"/>
                    <a:pt x="38565" y="32744"/>
                  </a:cubicBezTo>
                  <a:cubicBezTo>
                    <a:pt x="38746" y="33581"/>
                    <a:pt x="42096" y="34939"/>
                    <a:pt x="42843" y="35143"/>
                  </a:cubicBezTo>
                  <a:cubicBezTo>
                    <a:pt x="42526" y="35203"/>
                    <a:pt x="42199" y="35223"/>
                    <a:pt x="41862" y="35223"/>
                  </a:cubicBezTo>
                  <a:cubicBezTo>
                    <a:pt x="41694" y="35223"/>
                    <a:pt x="41523" y="35218"/>
                    <a:pt x="41349" y="35210"/>
                  </a:cubicBezTo>
                  <a:cubicBezTo>
                    <a:pt x="41326" y="35165"/>
                    <a:pt x="41304" y="35120"/>
                    <a:pt x="41259" y="35075"/>
                  </a:cubicBezTo>
                  <a:cubicBezTo>
                    <a:pt x="39855" y="34169"/>
                    <a:pt x="38294" y="33468"/>
                    <a:pt x="36845" y="32585"/>
                  </a:cubicBezTo>
                  <a:close/>
                  <a:moveTo>
                    <a:pt x="18016" y="34690"/>
                  </a:moveTo>
                  <a:lnTo>
                    <a:pt x="18016" y="34690"/>
                  </a:lnTo>
                  <a:cubicBezTo>
                    <a:pt x="17993" y="34735"/>
                    <a:pt x="17993" y="34803"/>
                    <a:pt x="18061" y="34826"/>
                  </a:cubicBezTo>
                  <a:cubicBezTo>
                    <a:pt x="18559" y="34916"/>
                    <a:pt x="19057" y="35052"/>
                    <a:pt x="19555" y="35143"/>
                  </a:cubicBezTo>
                  <a:cubicBezTo>
                    <a:pt x="19283" y="35256"/>
                    <a:pt x="19034" y="35369"/>
                    <a:pt x="18762" y="35482"/>
                  </a:cubicBezTo>
                  <a:cubicBezTo>
                    <a:pt x="18536" y="35392"/>
                    <a:pt x="18287" y="35346"/>
                    <a:pt x="18038" y="35256"/>
                  </a:cubicBezTo>
                  <a:cubicBezTo>
                    <a:pt x="17767" y="35188"/>
                    <a:pt x="17495" y="35097"/>
                    <a:pt x="17223" y="35007"/>
                  </a:cubicBezTo>
                  <a:cubicBezTo>
                    <a:pt x="17472" y="34894"/>
                    <a:pt x="17744" y="34803"/>
                    <a:pt x="18016" y="34690"/>
                  </a:cubicBezTo>
                  <a:close/>
                  <a:moveTo>
                    <a:pt x="16861" y="35143"/>
                  </a:moveTo>
                  <a:cubicBezTo>
                    <a:pt x="17223" y="35278"/>
                    <a:pt x="17586" y="35414"/>
                    <a:pt x="17970" y="35527"/>
                  </a:cubicBezTo>
                  <a:cubicBezTo>
                    <a:pt x="18083" y="35573"/>
                    <a:pt x="18197" y="35618"/>
                    <a:pt x="18310" y="35663"/>
                  </a:cubicBezTo>
                  <a:cubicBezTo>
                    <a:pt x="18087" y="35752"/>
                    <a:pt x="17864" y="35863"/>
                    <a:pt x="17642" y="35953"/>
                  </a:cubicBezTo>
                  <a:lnTo>
                    <a:pt x="17642" y="35953"/>
                  </a:lnTo>
                  <a:cubicBezTo>
                    <a:pt x="17350" y="35844"/>
                    <a:pt x="17016" y="35821"/>
                    <a:pt x="16726" y="35776"/>
                  </a:cubicBezTo>
                  <a:cubicBezTo>
                    <a:pt x="16431" y="35731"/>
                    <a:pt x="16137" y="35686"/>
                    <a:pt x="15866" y="35686"/>
                  </a:cubicBezTo>
                  <a:cubicBezTo>
                    <a:pt x="15752" y="35686"/>
                    <a:pt x="15752" y="35822"/>
                    <a:pt x="15843" y="35844"/>
                  </a:cubicBezTo>
                  <a:cubicBezTo>
                    <a:pt x="16137" y="35957"/>
                    <a:pt x="16454" y="36003"/>
                    <a:pt x="16771" y="36070"/>
                  </a:cubicBezTo>
                  <a:cubicBezTo>
                    <a:pt x="16907" y="36093"/>
                    <a:pt x="17020" y="36138"/>
                    <a:pt x="17156" y="36161"/>
                  </a:cubicBezTo>
                  <a:cubicBezTo>
                    <a:pt x="16929" y="36252"/>
                    <a:pt x="16726" y="36342"/>
                    <a:pt x="16522" y="36433"/>
                  </a:cubicBezTo>
                  <a:cubicBezTo>
                    <a:pt x="16499" y="36410"/>
                    <a:pt x="16499" y="36410"/>
                    <a:pt x="16477" y="36410"/>
                  </a:cubicBezTo>
                  <a:cubicBezTo>
                    <a:pt x="15933" y="36252"/>
                    <a:pt x="15345" y="36206"/>
                    <a:pt x="14802" y="36048"/>
                  </a:cubicBezTo>
                  <a:cubicBezTo>
                    <a:pt x="15481" y="35731"/>
                    <a:pt x="16182" y="35437"/>
                    <a:pt x="16861" y="35143"/>
                  </a:cubicBezTo>
                  <a:close/>
                  <a:moveTo>
                    <a:pt x="4753" y="34894"/>
                  </a:moveTo>
                  <a:cubicBezTo>
                    <a:pt x="4934" y="34984"/>
                    <a:pt x="5115" y="35075"/>
                    <a:pt x="5296" y="35165"/>
                  </a:cubicBezTo>
                  <a:cubicBezTo>
                    <a:pt x="5500" y="35278"/>
                    <a:pt x="5704" y="35392"/>
                    <a:pt x="5907" y="35482"/>
                  </a:cubicBezTo>
                  <a:cubicBezTo>
                    <a:pt x="5975" y="35799"/>
                    <a:pt x="6043" y="36138"/>
                    <a:pt x="6156" y="36478"/>
                  </a:cubicBezTo>
                  <a:cubicBezTo>
                    <a:pt x="5998" y="36410"/>
                    <a:pt x="5817" y="36365"/>
                    <a:pt x="5681" y="36297"/>
                  </a:cubicBezTo>
                  <a:cubicBezTo>
                    <a:pt x="5477" y="36206"/>
                    <a:pt x="5274" y="36093"/>
                    <a:pt x="5093" y="35980"/>
                  </a:cubicBezTo>
                  <a:cubicBezTo>
                    <a:pt x="4980" y="35618"/>
                    <a:pt x="4866" y="35256"/>
                    <a:pt x="4753" y="34894"/>
                  </a:cubicBezTo>
                  <a:close/>
                  <a:moveTo>
                    <a:pt x="4052" y="9704"/>
                  </a:moveTo>
                  <a:cubicBezTo>
                    <a:pt x="4572" y="13687"/>
                    <a:pt x="5115" y="17648"/>
                    <a:pt x="5726" y="21609"/>
                  </a:cubicBezTo>
                  <a:cubicBezTo>
                    <a:pt x="6451" y="26248"/>
                    <a:pt x="7039" y="30978"/>
                    <a:pt x="8148" y="35527"/>
                  </a:cubicBezTo>
                  <a:cubicBezTo>
                    <a:pt x="8193" y="35686"/>
                    <a:pt x="8352" y="35754"/>
                    <a:pt x="8487" y="35754"/>
                  </a:cubicBezTo>
                  <a:cubicBezTo>
                    <a:pt x="8561" y="35840"/>
                    <a:pt x="8675" y="35899"/>
                    <a:pt x="8800" y="35899"/>
                  </a:cubicBezTo>
                  <a:cubicBezTo>
                    <a:pt x="8905" y="35899"/>
                    <a:pt x="9018" y="35857"/>
                    <a:pt x="9121" y="35754"/>
                  </a:cubicBezTo>
                  <a:cubicBezTo>
                    <a:pt x="11158" y="33694"/>
                    <a:pt x="13761" y="32721"/>
                    <a:pt x="16544" y="32042"/>
                  </a:cubicBezTo>
                  <a:cubicBezTo>
                    <a:pt x="17788" y="31739"/>
                    <a:pt x="19041" y="31540"/>
                    <a:pt x="20270" y="31540"/>
                  </a:cubicBezTo>
                  <a:cubicBezTo>
                    <a:pt x="21615" y="31540"/>
                    <a:pt x="22930" y="31778"/>
                    <a:pt x="24171" y="32381"/>
                  </a:cubicBezTo>
                  <a:cubicBezTo>
                    <a:pt x="23307" y="32206"/>
                    <a:pt x="22437" y="32126"/>
                    <a:pt x="21568" y="32126"/>
                  </a:cubicBezTo>
                  <a:cubicBezTo>
                    <a:pt x="19299" y="32126"/>
                    <a:pt x="17036" y="32672"/>
                    <a:pt x="14892" y="33490"/>
                  </a:cubicBezTo>
                  <a:cubicBezTo>
                    <a:pt x="13240" y="34124"/>
                    <a:pt x="11679" y="34916"/>
                    <a:pt x="10140" y="35754"/>
                  </a:cubicBezTo>
                  <a:cubicBezTo>
                    <a:pt x="9577" y="36035"/>
                    <a:pt x="8896" y="36607"/>
                    <a:pt x="8335" y="36607"/>
                  </a:cubicBezTo>
                  <a:cubicBezTo>
                    <a:pt x="8083" y="36607"/>
                    <a:pt x="7855" y="36492"/>
                    <a:pt x="7673" y="36184"/>
                  </a:cubicBezTo>
                  <a:cubicBezTo>
                    <a:pt x="7220" y="35437"/>
                    <a:pt x="7107" y="34169"/>
                    <a:pt x="6881" y="33309"/>
                  </a:cubicBezTo>
                  <a:cubicBezTo>
                    <a:pt x="5907" y="29485"/>
                    <a:pt x="5296" y="25547"/>
                    <a:pt x="4731" y="21631"/>
                  </a:cubicBezTo>
                  <a:cubicBezTo>
                    <a:pt x="4459" y="19617"/>
                    <a:pt x="4210" y="17580"/>
                    <a:pt x="3961" y="15543"/>
                  </a:cubicBezTo>
                  <a:cubicBezTo>
                    <a:pt x="3893" y="14955"/>
                    <a:pt x="3282" y="12329"/>
                    <a:pt x="3486" y="10790"/>
                  </a:cubicBezTo>
                  <a:cubicBezTo>
                    <a:pt x="3599" y="10790"/>
                    <a:pt x="3644" y="10632"/>
                    <a:pt x="3531" y="10564"/>
                  </a:cubicBezTo>
                  <a:cubicBezTo>
                    <a:pt x="3576" y="10338"/>
                    <a:pt x="3644" y="10134"/>
                    <a:pt x="3735" y="9976"/>
                  </a:cubicBezTo>
                  <a:lnTo>
                    <a:pt x="3825" y="9976"/>
                  </a:lnTo>
                  <a:cubicBezTo>
                    <a:pt x="3871" y="9953"/>
                    <a:pt x="3893" y="9885"/>
                    <a:pt x="3871" y="9840"/>
                  </a:cubicBezTo>
                  <a:cubicBezTo>
                    <a:pt x="3916" y="9795"/>
                    <a:pt x="3984" y="9749"/>
                    <a:pt x="4052" y="9704"/>
                  </a:cubicBezTo>
                  <a:close/>
                  <a:moveTo>
                    <a:pt x="14553" y="36161"/>
                  </a:moveTo>
                  <a:cubicBezTo>
                    <a:pt x="14553" y="36184"/>
                    <a:pt x="14575" y="36229"/>
                    <a:pt x="14621" y="36229"/>
                  </a:cubicBezTo>
                  <a:cubicBezTo>
                    <a:pt x="15051" y="36387"/>
                    <a:pt x="15526" y="36568"/>
                    <a:pt x="15979" y="36636"/>
                  </a:cubicBezTo>
                  <a:cubicBezTo>
                    <a:pt x="15752" y="36727"/>
                    <a:pt x="15526" y="36817"/>
                    <a:pt x="15300" y="36908"/>
                  </a:cubicBezTo>
                  <a:cubicBezTo>
                    <a:pt x="15300" y="36908"/>
                    <a:pt x="15300" y="36885"/>
                    <a:pt x="15277" y="36885"/>
                  </a:cubicBezTo>
                  <a:cubicBezTo>
                    <a:pt x="14938" y="36795"/>
                    <a:pt x="14575" y="36817"/>
                    <a:pt x="14236" y="36749"/>
                  </a:cubicBezTo>
                  <a:cubicBezTo>
                    <a:pt x="14010" y="36704"/>
                    <a:pt x="13806" y="36636"/>
                    <a:pt x="13580" y="36568"/>
                  </a:cubicBezTo>
                  <a:cubicBezTo>
                    <a:pt x="13897" y="36433"/>
                    <a:pt x="14236" y="36297"/>
                    <a:pt x="14553" y="36161"/>
                  </a:cubicBezTo>
                  <a:close/>
                  <a:moveTo>
                    <a:pt x="13240" y="36727"/>
                  </a:moveTo>
                  <a:cubicBezTo>
                    <a:pt x="13648" y="36908"/>
                    <a:pt x="14168" y="37112"/>
                    <a:pt x="14643" y="37157"/>
                  </a:cubicBezTo>
                  <a:cubicBezTo>
                    <a:pt x="14327" y="37293"/>
                    <a:pt x="14032" y="37406"/>
                    <a:pt x="13715" y="37519"/>
                  </a:cubicBezTo>
                  <a:cubicBezTo>
                    <a:pt x="13693" y="37496"/>
                    <a:pt x="13670" y="37474"/>
                    <a:pt x="13648" y="37474"/>
                  </a:cubicBezTo>
                  <a:cubicBezTo>
                    <a:pt x="13421" y="37406"/>
                    <a:pt x="13195" y="37474"/>
                    <a:pt x="12969" y="37383"/>
                  </a:cubicBezTo>
                  <a:cubicBezTo>
                    <a:pt x="12765" y="37338"/>
                    <a:pt x="12584" y="37225"/>
                    <a:pt x="12448" y="37066"/>
                  </a:cubicBezTo>
                  <a:cubicBezTo>
                    <a:pt x="12720" y="36953"/>
                    <a:pt x="12991" y="36840"/>
                    <a:pt x="13240" y="36727"/>
                  </a:cubicBezTo>
                  <a:close/>
                  <a:moveTo>
                    <a:pt x="2875" y="11990"/>
                  </a:moveTo>
                  <a:cubicBezTo>
                    <a:pt x="2920" y="12737"/>
                    <a:pt x="3078" y="13484"/>
                    <a:pt x="3169" y="14208"/>
                  </a:cubicBezTo>
                  <a:cubicBezTo>
                    <a:pt x="3282" y="15272"/>
                    <a:pt x="3395" y="16358"/>
                    <a:pt x="3531" y="17422"/>
                  </a:cubicBezTo>
                  <a:cubicBezTo>
                    <a:pt x="4097" y="22016"/>
                    <a:pt x="4776" y="26588"/>
                    <a:pt x="5840" y="31091"/>
                  </a:cubicBezTo>
                  <a:cubicBezTo>
                    <a:pt x="6089" y="32223"/>
                    <a:pt x="6360" y="33355"/>
                    <a:pt x="6654" y="34486"/>
                  </a:cubicBezTo>
                  <a:cubicBezTo>
                    <a:pt x="6835" y="35188"/>
                    <a:pt x="6949" y="36478"/>
                    <a:pt x="7424" y="37021"/>
                  </a:cubicBezTo>
                  <a:cubicBezTo>
                    <a:pt x="7622" y="37246"/>
                    <a:pt x="7863" y="37335"/>
                    <a:pt x="8126" y="37335"/>
                  </a:cubicBezTo>
                  <a:cubicBezTo>
                    <a:pt x="8974" y="37335"/>
                    <a:pt x="10050" y="36404"/>
                    <a:pt x="10638" y="36093"/>
                  </a:cubicBezTo>
                  <a:cubicBezTo>
                    <a:pt x="14082" y="34278"/>
                    <a:pt x="17752" y="32651"/>
                    <a:pt x="21614" y="32651"/>
                  </a:cubicBezTo>
                  <a:cubicBezTo>
                    <a:pt x="21989" y="32651"/>
                    <a:pt x="22367" y="32666"/>
                    <a:pt x="22746" y="32698"/>
                  </a:cubicBezTo>
                  <a:cubicBezTo>
                    <a:pt x="20573" y="33038"/>
                    <a:pt x="18468" y="33762"/>
                    <a:pt x="16431" y="34645"/>
                  </a:cubicBezTo>
                  <a:cubicBezTo>
                    <a:pt x="14689" y="35369"/>
                    <a:pt x="12969" y="36184"/>
                    <a:pt x="11203" y="36885"/>
                  </a:cubicBezTo>
                  <a:cubicBezTo>
                    <a:pt x="10524" y="37157"/>
                    <a:pt x="9687" y="37609"/>
                    <a:pt x="8963" y="37700"/>
                  </a:cubicBezTo>
                  <a:cubicBezTo>
                    <a:pt x="8889" y="37708"/>
                    <a:pt x="8814" y="37711"/>
                    <a:pt x="8740" y="37711"/>
                  </a:cubicBezTo>
                  <a:cubicBezTo>
                    <a:pt x="7925" y="37711"/>
                    <a:pt x="7103" y="37262"/>
                    <a:pt x="6813" y="36433"/>
                  </a:cubicBezTo>
                  <a:cubicBezTo>
                    <a:pt x="6677" y="36048"/>
                    <a:pt x="6586" y="35663"/>
                    <a:pt x="6496" y="35278"/>
                  </a:cubicBezTo>
                  <a:cubicBezTo>
                    <a:pt x="6111" y="33807"/>
                    <a:pt x="5749" y="32314"/>
                    <a:pt x="5387" y="30797"/>
                  </a:cubicBezTo>
                  <a:cubicBezTo>
                    <a:pt x="5432" y="30752"/>
                    <a:pt x="5432" y="30661"/>
                    <a:pt x="5364" y="30616"/>
                  </a:cubicBezTo>
                  <a:cubicBezTo>
                    <a:pt x="5296" y="30390"/>
                    <a:pt x="5251" y="30164"/>
                    <a:pt x="5206" y="29937"/>
                  </a:cubicBezTo>
                  <a:cubicBezTo>
                    <a:pt x="5251" y="29892"/>
                    <a:pt x="5274" y="29801"/>
                    <a:pt x="5183" y="29756"/>
                  </a:cubicBezTo>
                  <a:cubicBezTo>
                    <a:pt x="5183" y="29756"/>
                    <a:pt x="5161" y="29756"/>
                    <a:pt x="5161" y="29733"/>
                  </a:cubicBezTo>
                  <a:cubicBezTo>
                    <a:pt x="5002" y="29100"/>
                    <a:pt x="4866" y="28466"/>
                    <a:pt x="4731" y="27832"/>
                  </a:cubicBezTo>
                  <a:cubicBezTo>
                    <a:pt x="4798" y="27810"/>
                    <a:pt x="4798" y="27719"/>
                    <a:pt x="4753" y="27674"/>
                  </a:cubicBezTo>
                  <a:cubicBezTo>
                    <a:pt x="4731" y="27651"/>
                    <a:pt x="4708" y="27651"/>
                    <a:pt x="4685" y="27629"/>
                  </a:cubicBezTo>
                  <a:cubicBezTo>
                    <a:pt x="4459" y="26520"/>
                    <a:pt x="4233" y="25433"/>
                    <a:pt x="4029" y="24324"/>
                  </a:cubicBezTo>
                  <a:lnTo>
                    <a:pt x="4233" y="24324"/>
                  </a:lnTo>
                  <a:cubicBezTo>
                    <a:pt x="4346" y="24324"/>
                    <a:pt x="4436" y="24143"/>
                    <a:pt x="4301" y="24075"/>
                  </a:cubicBezTo>
                  <a:cubicBezTo>
                    <a:pt x="4187" y="24008"/>
                    <a:pt x="4074" y="23985"/>
                    <a:pt x="3961" y="23940"/>
                  </a:cubicBezTo>
                  <a:cubicBezTo>
                    <a:pt x="3848" y="23351"/>
                    <a:pt x="3757" y="22763"/>
                    <a:pt x="3644" y="22197"/>
                  </a:cubicBezTo>
                  <a:lnTo>
                    <a:pt x="3667" y="22197"/>
                  </a:lnTo>
                  <a:cubicBezTo>
                    <a:pt x="3757" y="22174"/>
                    <a:pt x="3757" y="22039"/>
                    <a:pt x="3690" y="21993"/>
                  </a:cubicBezTo>
                  <a:cubicBezTo>
                    <a:pt x="3667" y="21993"/>
                    <a:pt x="3644" y="21993"/>
                    <a:pt x="3622" y="21971"/>
                  </a:cubicBezTo>
                  <a:cubicBezTo>
                    <a:pt x="3554" y="21631"/>
                    <a:pt x="3508" y="21292"/>
                    <a:pt x="3441" y="20952"/>
                  </a:cubicBezTo>
                  <a:cubicBezTo>
                    <a:pt x="3463" y="20907"/>
                    <a:pt x="3463" y="20862"/>
                    <a:pt x="3418" y="20816"/>
                  </a:cubicBezTo>
                  <a:cubicBezTo>
                    <a:pt x="3373" y="20500"/>
                    <a:pt x="3327" y="20205"/>
                    <a:pt x="3282" y="19911"/>
                  </a:cubicBezTo>
                  <a:cubicBezTo>
                    <a:pt x="3282" y="19866"/>
                    <a:pt x="3282" y="19843"/>
                    <a:pt x="3260" y="19821"/>
                  </a:cubicBezTo>
                  <a:cubicBezTo>
                    <a:pt x="3192" y="19368"/>
                    <a:pt x="3124" y="18893"/>
                    <a:pt x="3056" y="18440"/>
                  </a:cubicBezTo>
                  <a:cubicBezTo>
                    <a:pt x="3033" y="18236"/>
                    <a:pt x="2852" y="17218"/>
                    <a:pt x="2694" y="16018"/>
                  </a:cubicBezTo>
                  <a:cubicBezTo>
                    <a:pt x="2716" y="15973"/>
                    <a:pt x="2716" y="15928"/>
                    <a:pt x="2694" y="15860"/>
                  </a:cubicBezTo>
                  <a:lnTo>
                    <a:pt x="2648" y="15860"/>
                  </a:lnTo>
                  <a:cubicBezTo>
                    <a:pt x="2626" y="15588"/>
                    <a:pt x="2603" y="15317"/>
                    <a:pt x="2558" y="15068"/>
                  </a:cubicBezTo>
                  <a:cubicBezTo>
                    <a:pt x="2603" y="15068"/>
                    <a:pt x="2648" y="15091"/>
                    <a:pt x="2671" y="15091"/>
                  </a:cubicBezTo>
                  <a:cubicBezTo>
                    <a:pt x="2681" y="15093"/>
                    <a:pt x="2691" y="15093"/>
                    <a:pt x="2700" y="15093"/>
                  </a:cubicBezTo>
                  <a:cubicBezTo>
                    <a:pt x="2799" y="15093"/>
                    <a:pt x="2867" y="14992"/>
                    <a:pt x="2784" y="14910"/>
                  </a:cubicBezTo>
                  <a:cubicBezTo>
                    <a:pt x="2716" y="14864"/>
                    <a:pt x="2626" y="14796"/>
                    <a:pt x="2535" y="14751"/>
                  </a:cubicBezTo>
                  <a:cubicBezTo>
                    <a:pt x="2399" y="13303"/>
                    <a:pt x="2399" y="11990"/>
                    <a:pt x="2875" y="11990"/>
                  </a:cubicBezTo>
                  <a:close/>
                  <a:moveTo>
                    <a:pt x="5183" y="36274"/>
                  </a:moveTo>
                  <a:cubicBezTo>
                    <a:pt x="5342" y="36365"/>
                    <a:pt x="5500" y="36455"/>
                    <a:pt x="5681" y="36546"/>
                  </a:cubicBezTo>
                  <a:cubicBezTo>
                    <a:pt x="5862" y="36636"/>
                    <a:pt x="6043" y="36749"/>
                    <a:pt x="6247" y="36795"/>
                  </a:cubicBezTo>
                  <a:cubicBezTo>
                    <a:pt x="6405" y="37179"/>
                    <a:pt x="6564" y="37542"/>
                    <a:pt x="6813" y="37836"/>
                  </a:cubicBezTo>
                  <a:cubicBezTo>
                    <a:pt x="6179" y="37632"/>
                    <a:pt x="5523" y="37360"/>
                    <a:pt x="5500" y="36998"/>
                  </a:cubicBezTo>
                  <a:cubicBezTo>
                    <a:pt x="5500" y="36953"/>
                    <a:pt x="5455" y="36930"/>
                    <a:pt x="5410" y="36930"/>
                  </a:cubicBezTo>
                  <a:cubicBezTo>
                    <a:pt x="5319" y="36704"/>
                    <a:pt x="5251" y="36500"/>
                    <a:pt x="5183" y="36274"/>
                  </a:cubicBezTo>
                  <a:close/>
                  <a:moveTo>
                    <a:pt x="12222" y="37157"/>
                  </a:moveTo>
                  <a:cubicBezTo>
                    <a:pt x="12380" y="37383"/>
                    <a:pt x="12607" y="37542"/>
                    <a:pt x="12855" y="37655"/>
                  </a:cubicBezTo>
                  <a:cubicBezTo>
                    <a:pt x="12923" y="37677"/>
                    <a:pt x="13014" y="37723"/>
                    <a:pt x="13104" y="37745"/>
                  </a:cubicBezTo>
                  <a:cubicBezTo>
                    <a:pt x="12923" y="37813"/>
                    <a:pt x="12720" y="37881"/>
                    <a:pt x="12539" y="37949"/>
                  </a:cubicBezTo>
                  <a:cubicBezTo>
                    <a:pt x="12335" y="37836"/>
                    <a:pt x="12063" y="37836"/>
                    <a:pt x="11860" y="37790"/>
                  </a:cubicBezTo>
                  <a:cubicBezTo>
                    <a:pt x="11633" y="37745"/>
                    <a:pt x="11407" y="37700"/>
                    <a:pt x="11181" y="37655"/>
                  </a:cubicBezTo>
                  <a:cubicBezTo>
                    <a:pt x="11565" y="37474"/>
                    <a:pt x="11905" y="37293"/>
                    <a:pt x="12222" y="37157"/>
                  </a:cubicBezTo>
                  <a:close/>
                  <a:moveTo>
                    <a:pt x="10864" y="37790"/>
                  </a:moveTo>
                  <a:cubicBezTo>
                    <a:pt x="10886" y="37790"/>
                    <a:pt x="10886" y="37813"/>
                    <a:pt x="10909" y="37813"/>
                  </a:cubicBezTo>
                  <a:cubicBezTo>
                    <a:pt x="11226" y="37904"/>
                    <a:pt x="11520" y="37994"/>
                    <a:pt x="11837" y="38062"/>
                  </a:cubicBezTo>
                  <a:cubicBezTo>
                    <a:pt x="11905" y="38085"/>
                    <a:pt x="11973" y="38107"/>
                    <a:pt x="12041" y="38130"/>
                  </a:cubicBezTo>
                  <a:cubicBezTo>
                    <a:pt x="11860" y="38198"/>
                    <a:pt x="11656" y="38266"/>
                    <a:pt x="11452" y="38334"/>
                  </a:cubicBezTo>
                  <a:cubicBezTo>
                    <a:pt x="11452" y="38334"/>
                    <a:pt x="11430" y="38311"/>
                    <a:pt x="11430" y="38311"/>
                  </a:cubicBezTo>
                  <a:cubicBezTo>
                    <a:pt x="11045" y="38198"/>
                    <a:pt x="10638" y="38130"/>
                    <a:pt x="10230" y="38062"/>
                  </a:cubicBezTo>
                  <a:cubicBezTo>
                    <a:pt x="10434" y="37972"/>
                    <a:pt x="10660" y="37881"/>
                    <a:pt x="10864" y="37790"/>
                  </a:cubicBezTo>
                  <a:close/>
                  <a:moveTo>
                    <a:pt x="9823" y="38198"/>
                  </a:moveTo>
                  <a:cubicBezTo>
                    <a:pt x="10208" y="38311"/>
                    <a:pt x="10592" y="38402"/>
                    <a:pt x="10977" y="38492"/>
                  </a:cubicBezTo>
                  <a:cubicBezTo>
                    <a:pt x="10615" y="38628"/>
                    <a:pt x="10230" y="38741"/>
                    <a:pt x="9845" y="38877"/>
                  </a:cubicBezTo>
                  <a:cubicBezTo>
                    <a:pt x="9506" y="38718"/>
                    <a:pt x="9166" y="38583"/>
                    <a:pt x="8804" y="38469"/>
                  </a:cubicBezTo>
                  <a:cubicBezTo>
                    <a:pt x="9144" y="38424"/>
                    <a:pt x="9483" y="38334"/>
                    <a:pt x="9823" y="38198"/>
                  </a:cubicBezTo>
                  <a:close/>
                  <a:moveTo>
                    <a:pt x="5636" y="37564"/>
                  </a:moveTo>
                  <a:lnTo>
                    <a:pt x="5636" y="37564"/>
                  </a:lnTo>
                  <a:cubicBezTo>
                    <a:pt x="5862" y="37723"/>
                    <a:pt x="6134" y="37790"/>
                    <a:pt x="6383" y="37881"/>
                  </a:cubicBezTo>
                  <a:cubicBezTo>
                    <a:pt x="6700" y="38017"/>
                    <a:pt x="7039" y="38153"/>
                    <a:pt x="7356" y="38288"/>
                  </a:cubicBezTo>
                  <a:cubicBezTo>
                    <a:pt x="7379" y="38288"/>
                    <a:pt x="7401" y="38311"/>
                    <a:pt x="7424" y="38311"/>
                  </a:cubicBezTo>
                  <a:cubicBezTo>
                    <a:pt x="7514" y="38356"/>
                    <a:pt x="7627" y="38402"/>
                    <a:pt x="7741" y="38424"/>
                  </a:cubicBezTo>
                  <a:cubicBezTo>
                    <a:pt x="8284" y="38651"/>
                    <a:pt x="8827" y="38832"/>
                    <a:pt x="9370" y="39013"/>
                  </a:cubicBezTo>
                  <a:cubicBezTo>
                    <a:pt x="9099" y="39103"/>
                    <a:pt x="8850" y="39194"/>
                    <a:pt x="8578" y="39262"/>
                  </a:cubicBezTo>
                  <a:cubicBezTo>
                    <a:pt x="7718" y="39058"/>
                    <a:pt x="6858" y="38854"/>
                    <a:pt x="5998" y="38628"/>
                  </a:cubicBezTo>
                  <a:cubicBezTo>
                    <a:pt x="5862" y="38288"/>
                    <a:pt x="5749" y="37881"/>
                    <a:pt x="5636" y="37564"/>
                  </a:cubicBezTo>
                  <a:close/>
                  <a:moveTo>
                    <a:pt x="6111" y="38854"/>
                  </a:moveTo>
                  <a:cubicBezTo>
                    <a:pt x="6767" y="39058"/>
                    <a:pt x="7401" y="39239"/>
                    <a:pt x="8080" y="39443"/>
                  </a:cubicBezTo>
                  <a:cubicBezTo>
                    <a:pt x="7763" y="39544"/>
                    <a:pt x="7497" y="39646"/>
                    <a:pt x="7231" y="39646"/>
                  </a:cubicBezTo>
                  <a:cubicBezTo>
                    <a:pt x="6965" y="39646"/>
                    <a:pt x="6700" y="39544"/>
                    <a:pt x="6383" y="39239"/>
                  </a:cubicBezTo>
                  <a:cubicBezTo>
                    <a:pt x="6270" y="39148"/>
                    <a:pt x="6179" y="39013"/>
                    <a:pt x="6111" y="38854"/>
                  </a:cubicBezTo>
                  <a:close/>
                  <a:moveTo>
                    <a:pt x="36679" y="1"/>
                  </a:moveTo>
                  <a:cubicBezTo>
                    <a:pt x="35528" y="1"/>
                    <a:pt x="34574" y="63"/>
                    <a:pt x="34197" y="108"/>
                  </a:cubicBezTo>
                  <a:cubicBezTo>
                    <a:pt x="32251" y="357"/>
                    <a:pt x="30373" y="923"/>
                    <a:pt x="28607" y="1760"/>
                  </a:cubicBezTo>
                  <a:cubicBezTo>
                    <a:pt x="27249" y="2417"/>
                    <a:pt x="25665" y="3277"/>
                    <a:pt x="24669" y="4476"/>
                  </a:cubicBezTo>
                  <a:cubicBezTo>
                    <a:pt x="24420" y="4250"/>
                    <a:pt x="24126" y="4069"/>
                    <a:pt x="23809" y="3910"/>
                  </a:cubicBezTo>
                  <a:cubicBezTo>
                    <a:pt x="23017" y="3480"/>
                    <a:pt x="22089" y="3254"/>
                    <a:pt x="21229" y="3073"/>
                  </a:cubicBezTo>
                  <a:cubicBezTo>
                    <a:pt x="19945" y="2784"/>
                    <a:pt x="18623" y="2643"/>
                    <a:pt x="17301" y="2643"/>
                  </a:cubicBezTo>
                  <a:cubicBezTo>
                    <a:pt x="16549" y="2643"/>
                    <a:pt x="15797" y="2689"/>
                    <a:pt x="15051" y="2779"/>
                  </a:cubicBezTo>
                  <a:cubicBezTo>
                    <a:pt x="13082" y="2982"/>
                    <a:pt x="11181" y="3480"/>
                    <a:pt x="9370" y="4272"/>
                  </a:cubicBezTo>
                  <a:cubicBezTo>
                    <a:pt x="7582" y="5042"/>
                    <a:pt x="5455" y="6106"/>
                    <a:pt x="4233" y="7645"/>
                  </a:cubicBezTo>
                  <a:cubicBezTo>
                    <a:pt x="4210" y="7667"/>
                    <a:pt x="4210" y="7667"/>
                    <a:pt x="4210" y="7690"/>
                  </a:cubicBezTo>
                  <a:cubicBezTo>
                    <a:pt x="4195" y="7688"/>
                    <a:pt x="4180" y="7687"/>
                    <a:pt x="4165" y="7687"/>
                  </a:cubicBezTo>
                  <a:cubicBezTo>
                    <a:pt x="3975" y="7687"/>
                    <a:pt x="3782" y="7819"/>
                    <a:pt x="3803" y="8029"/>
                  </a:cubicBezTo>
                  <a:cubicBezTo>
                    <a:pt x="3848" y="8278"/>
                    <a:pt x="3871" y="8505"/>
                    <a:pt x="3916" y="8754"/>
                  </a:cubicBezTo>
                  <a:cubicBezTo>
                    <a:pt x="2603" y="8867"/>
                    <a:pt x="1042" y="9093"/>
                    <a:pt x="408" y="10406"/>
                  </a:cubicBezTo>
                  <a:cubicBezTo>
                    <a:pt x="1" y="11288"/>
                    <a:pt x="227" y="12307"/>
                    <a:pt x="340" y="13235"/>
                  </a:cubicBezTo>
                  <a:cubicBezTo>
                    <a:pt x="453" y="14366"/>
                    <a:pt x="589" y="15498"/>
                    <a:pt x="747" y="16630"/>
                  </a:cubicBezTo>
                  <a:cubicBezTo>
                    <a:pt x="1449" y="21812"/>
                    <a:pt x="2354" y="27040"/>
                    <a:pt x="3418" y="32178"/>
                  </a:cubicBezTo>
                  <a:cubicBezTo>
                    <a:pt x="3871" y="34373"/>
                    <a:pt x="4459" y="36568"/>
                    <a:pt x="5342" y="38651"/>
                  </a:cubicBezTo>
                  <a:cubicBezTo>
                    <a:pt x="5591" y="39239"/>
                    <a:pt x="5862" y="40167"/>
                    <a:pt x="6541" y="40393"/>
                  </a:cubicBezTo>
                  <a:cubicBezTo>
                    <a:pt x="6680" y="40445"/>
                    <a:pt x="6831" y="40468"/>
                    <a:pt x="6987" y="40468"/>
                  </a:cubicBezTo>
                  <a:cubicBezTo>
                    <a:pt x="7645" y="40468"/>
                    <a:pt x="8414" y="40078"/>
                    <a:pt x="8963" y="39895"/>
                  </a:cubicBezTo>
                  <a:cubicBezTo>
                    <a:pt x="13693" y="38424"/>
                    <a:pt x="18287" y="36591"/>
                    <a:pt x="22768" y="34464"/>
                  </a:cubicBezTo>
                  <a:cubicBezTo>
                    <a:pt x="22791" y="34441"/>
                    <a:pt x="22814" y="34441"/>
                    <a:pt x="22836" y="34418"/>
                  </a:cubicBezTo>
                  <a:cubicBezTo>
                    <a:pt x="23431" y="35085"/>
                    <a:pt x="24389" y="35482"/>
                    <a:pt x="25305" y="35482"/>
                  </a:cubicBezTo>
                  <a:cubicBezTo>
                    <a:pt x="26131" y="35482"/>
                    <a:pt x="26924" y="35159"/>
                    <a:pt x="27385" y="34418"/>
                  </a:cubicBezTo>
                  <a:cubicBezTo>
                    <a:pt x="31866" y="35256"/>
                    <a:pt x="36506" y="35505"/>
                    <a:pt x="41032" y="35822"/>
                  </a:cubicBezTo>
                  <a:cubicBezTo>
                    <a:pt x="41641" y="35868"/>
                    <a:pt x="42283" y="35962"/>
                    <a:pt x="42896" y="35962"/>
                  </a:cubicBezTo>
                  <a:cubicBezTo>
                    <a:pt x="43788" y="35962"/>
                    <a:pt x="44620" y="35761"/>
                    <a:pt x="45197" y="34916"/>
                  </a:cubicBezTo>
                  <a:cubicBezTo>
                    <a:pt x="46192" y="33468"/>
                    <a:pt x="46351" y="31205"/>
                    <a:pt x="46600" y="29507"/>
                  </a:cubicBezTo>
                  <a:cubicBezTo>
                    <a:pt x="47233" y="25117"/>
                    <a:pt x="47166" y="20658"/>
                    <a:pt x="47166" y="16245"/>
                  </a:cubicBezTo>
                  <a:cubicBezTo>
                    <a:pt x="47143" y="14027"/>
                    <a:pt x="47392" y="11628"/>
                    <a:pt x="47098" y="9410"/>
                  </a:cubicBezTo>
                  <a:cubicBezTo>
                    <a:pt x="46997" y="8546"/>
                    <a:pt x="46611" y="7788"/>
                    <a:pt x="45733" y="7788"/>
                  </a:cubicBezTo>
                  <a:cubicBezTo>
                    <a:pt x="45623" y="7788"/>
                    <a:pt x="45504" y="7800"/>
                    <a:pt x="45378" y="7826"/>
                  </a:cubicBezTo>
                  <a:cubicBezTo>
                    <a:pt x="45355" y="7826"/>
                    <a:pt x="45332" y="7826"/>
                    <a:pt x="45310" y="7848"/>
                  </a:cubicBezTo>
                  <a:cubicBezTo>
                    <a:pt x="45264" y="6807"/>
                    <a:pt x="45106" y="5608"/>
                    <a:pt x="44088" y="5336"/>
                  </a:cubicBezTo>
                  <a:cubicBezTo>
                    <a:pt x="44020" y="4250"/>
                    <a:pt x="43771" y="3186"/>
                    <a:pt x="42798" y="2620"/>
                  </a:cubicBezTo>
                  <a:cubicBezTo>
                    <a:pt x="42888" y="2575"/>
                    <a:pt x="42979" y="2485"/>
                    <a:pt x="43024" y="2371"/>
                  </a:cubicBezTo>
                  <a:cubicBezTo>
                    <a:pt x="43621" y="386"/>
                    <a:pt x="39543" y="1"/>
                    <a:pt x="366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1479;p23"/>
            <p:cNvSpPr/>
            <p:nvPr/>
          </p:nvSpPr>
          <p:spPr>
            <a:xfrm>
              <a:off x="3575869" y="1527821"/>
              <a:ext cx="94356" cy="31651"/>
            </a:xfrm>
            <a:custGeom>
              <a:avLst/>
              <a:gdLst/>
              <a:ahLst/>
              <a:cxnLst/>
              <a:rect l="l" t="t" r="r" b="b"/>
              <a:pathLst>
                <a:path w="6153" h="2064" extrusionOk="0">
                  <a:moveTo>
                    <a:pt x="5541" y="0"/>
                  </a:moveTo>
                  <a:cubicBezTo>
                    <a:pt x="3665" y="0"/>
                    <a:pt x="1697" y="745"/>
                    <a:pt x="155" y="1773"/>
                  </a:cubicBezTo>
                  <a:cubicBezTo>
                    <a:pt x="1" y="1869"/>
                    <a:pt x="92" y="2064"/>
                    <a:pt x="235" y="2064"/>
                  </a:cubicBezTo>
                  <a:cubicBezTo>
                    <a:pt x="260" y="2064"/>
                    <a:pt x="286" y="2058"/>
                    <a:pt x="313" y="2044"/>
                  </a:cubicBezTo>
                  <a:cubicBezTo>
                    <a:pt x="2169" y="1116"/>
                    <a:pt x="3889" y="732"/>
                    <a:pt x="5926" y="392"/>
                  </a:cubicBezTo>
                  <a:cubicBezTo>
                    <a:pt x="6152" y="347"/>
                    <a:pt x="6084" y="8"/>
                    <a:pt x="5858" y="8"/>
                  </a:cubicBezTo>
                  <a:cubicBezTo>
                    <a:pt x="5753" y="3"/>
                    <a:pt x="5647" y="0"/>
                    <a:pt x="554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480;p23"/>
            <p:cNvSpPr/>
            <p:nvPr/>
          </p:nvSpPr>
          <p:spPr>
            <a:xfrm>
              <a:off x="3580822" y="1547817"/>
              <a:ext cx="94954" cy="27312"/>
            </a:xfrm>
            <a:custGeom>
              <a:avLst/>
              <a:gdLst/>
              <a:ahLst/>
              <a:cxnLst/>
              <a:rect l="l" t="t" r="r" b="b"/>
              <a:pathLst>
                <a:path w="6192" h="1781" extrusionOk="0">
                  <a:moveTo>
                    <a:pt x="4857" y="0"/>
                  </a:moveTo>
                  <a:cubicBezTo>
                    <a:pt x="3251" y="0"/>
                    <a:pt x="1544" y="669"/>
                    <a:pt x="216" y="1397"/>
                  </a:cubicBezTo>
                  <a:cubicBezTo>
                    <a:pt x="0" y="1495"/>
                    <a:pt x="142" y="1780"/>
                    <a:pt x="331" y="1780"/>
                  </a:cubicBezTo>
                  <a:cubicBezTo>
                    <a:pt x="360" y="1780"/>
                    <a:pt x="390" y="1774"/>
                    <a:pt x="420" y="1759"/>
                  </a:cubicBezTo>
                  <a:cubicBezTo>
                    <a:pt x="1348" y="1306"/>
                    <a:pt x="2299" y="967"/>
                    <a:pt x="3317" y="763"/>
                  </a:cubicBezTo>
                  <a:cubicBezTo>
                    <a:pt x="4222" y="605"/>
                    <a:pt x="5128" y="627"/>
                    <a:pt x="6010" y="469"/>
                  </a:cubicBezTo>
                  <a:cubicBezTo>
                    <a:pt x="6191" y="446"/>
                    <a:pt x="6191" y="175"/>
                    <a:pt x="6010" y="129"/>
                  </a:cubicBezTo>
                  <a:cubicBezTo>
                    <a:pt x="5637" y="40"/>
                    <a:pt x="5250" y="0"/>
                    <a:pt x="4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481;p23"/>
            <p:cNvSpPr/>
            <p:nvPr/>
          </p:nvSpPr>
          <p:spPr>
            <a:xfrm>
              <a:off x="3587661" y="1572228"/>
              <a:ext cx="89495" cy="20472"/>
            </a:xfrm>
            <a:custGeom>
              <a:avLst/>
              <a:gdLst/>
              <a:ahLst/>
              <a:cxnLst/>
              <a:rect l="l" t="t" r="r" b="b"/>
              <a:pathLst>
                <a:path w="5836" h="1335" extrusionOk="0">
                  <a:moveTo>
                    <a:pt x="4824" y="0"/>
                  </a:moveTo>
                  <a:cubicBezTo>
                    <a:pt x="3289" y="0"/>
                    <a:pt x="1640" y="423"/>
                    <a:pt x="246" y="914"/>
                  </a:cubicBezTo>
                  <a:cubicBezTo>
                    <a:pt x="1" y="995"/>
                    <a:pt x="69" y="1334"/>
                    <a:pt x="283" y="1334"/>
                  </a:cubicBezTo>
                  <a:cubicBezTo>
                    <a:pt x="307" y="1334"/>
                    <a:pt x="332" y="1330"/>
                    <a:pt x="359" y="1321"/>
                  </a:cubicBezTo>
                  <a:cubicBezTo>
                    <a:pt x="2079" y="846"/>
                    <a:pt x="3754" y="755"/>
                    <a:pt x="5519" y="506"/>
                  </a:cubicBezTo>
                  <a:cubicBezTo>
                    <a:pt x="5813" y="484"/>
                    <a:pt x="5836" y="76"/>
                    <a:pt x="5519" y="31"/>
                  </a:cubicBezTo>
                  <a:cubicBezTo>
                    <a:pt x="5291" y="10"/>
                    <a:pt x="5059" y="0"/>
                    <a:pt x="482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1482;p23"/>
            <p:cNvSpPr/>
            <p:nvPr/>
          </p:nvSpPr>
          <p:spPr>
            <a:xfrm>
              <a:off x="3591847" y="1597360"/>
              <a:ext cx="82533" cy="19107"/>
            </a:xfrm>
            <a:custGeom>
              <a:avLst/>
              <a:gdLst/>
              <a:ahLst/>
              <a:cxnLst/>
              <a:rect l="l" t="t" r="r" b="b"/>
              <a:pathLst>
                <a:path w="5382" h="1246" extrusionOk="0">
                  <a:moveTo>
                    <a:pt x="3802" y="0"/>
                  </a:moveTo>
                  <a:cubicBezTo>
                    <a:pt x="2496" y="0"/>
                    <a:pt x="976" y="350"/>
                    <a:pt x="108" y="972"/>
                  </a:cubicBezTo>
                  <a:cubicBezTo>
                    <a:pt x="1" y="1037"/>
                    <a:pt x="16" y="1245"/>
                    <a:pt x="174" y="1245"/>
                  </a:cubicBezTo>
                  <a:cubicBezTo>
                    <a:pt x="182" y="1245"/>
                    <a:pt x="190" y="1245"/>
                    <a:pt x="199" y="1244"/>
                  </a:cubicBezTo>
                  <a:cubicBezTo>
                    <a:pt x="1014" y="1198"/>
                    <a:pt x="1828" y="859"/>
                    <a:pt x="2643" y="746"/>
                  </a:cubicBezTo>
                  <a:cubicBezTo>
                    <a:pt x="3481" y="633"/>
                    <a:pt x="4341" y="723"/>
                    <a:pt x="5155" y="587"/>
                  </a:cubicBezTo>
                  <a:cubicBezTo>
                    <a:pt x="5382" y="542"/>
                    <a:pt x="5359" y="203"/>
                    <a:pt x="5155" y="157"/>
                  </a:cubicBezTo>
                  <a:cubicBezTo>
                    <a:pt x="4768" y="51"/>
                    <a:pt x="4300" y="0"/>
                    <a:pt x="380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483;p23"/>
            <p:cNvSpPr/>
            <p:nvPr/>
          </p:nvSpPr>
          <p:spPr>
            <a:xfrm>
              <a:off x="3601093" y="1623289"/>
              <a:ext cx="91289" cy="15488"/>
            </a:xfrm>
            <a:custGeom>
              <a:avLst/>
              <a:gdLst/>
              <a:ahLst/>
              <a:cxnLst/>
              <a:rect l="l" t="t" r="r" b="b"/>
              <a:pathLst>
                <a:path w="5953" h="1010" extrusionOk="0">
                  <a:moveTo>
                    <a:pt x="3516" y="0"/>
                  </a:moveTo>
                  <a:cubicBezTo>
                    <a:pt x="2387" y="0"/>
                    <a:pt x="1228" y="252"/>
                    <a:pt x="230" y="616"/>
                  </a:cubicBezTo>
                  <a:lnTo>
                    <a:pt x="230" y="594"/>
                  </a:lnTo>
                  <a:lnTo>
                    <a:pt x="230" y="594"/>
                  </a:lnTo>
                  <a:cubicBezTo>
                    <a:pt x="1" y="677"/>
                    <a:pt x="59" y="1009"/>
                    <a:pt x="281" y="1009"/>
                  </a:cubicBezTo>
                  <a:cubicBezTo>
                    <a:pt x="300" y="1009"/>
                    <a:pt x="321" y="1007"/>
                    <a:pt x="343" y="1001"/>
                  </a:cubicBezTo>
                  <a:cubicBezTo>
                    <a:pt x="1232" y="730"/>
                    <a:pt x="2058" y="636"/>
                    <a:pt x="2885" y="636"/>
                  </a:cubicBezTo>
                  <a:cubicBezTo>
                    <a:pt x="3784" y="636"/>
                    <a:pt x="4683" y="747"/>
                    <a:pt x="5661" y="865"/>
                  </a:cubicBezTo>
                  <a:cubicBezTo>
                    <a:pt x="5677" y="868"/>
                    <a:pt x="5691" y="869"/>
                    <a:pt x="5705" y="869"/>
                  </a:cubicBezTo>
                  <a:cubicBezTo>
                    <a:pt x="5953" y="869"/>
                    <a:pt x="5921" y="497"/>
                    <a:pt x="5707" y="390"/>
                  </a:cubicBezTo>
                  <a:cubicBezTo>
                    <a:pt x="5030" y="116"/>
                    <a:pt x="4280" y="0"/>
                    <a:pt x="35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484;p23"/>
            <p:cNvSpPr/>
            <p:nvPr/>
          </p:nvSpPr>
          <p:spPr>
            <a:xfrm>
              <a:off x="3600434" y="1647593"/>
              <a:ext cx="87133" cy="24843"/>
            </a:xfrm>
            <a:custGeom>
              <a:avLst/>
              <a:gdLst/>
              <a:ahLst/>
              <a:cxnLst/>
              <a:rect l="l" t="t" r="r" b="b"/>
              <a:pathLst>
                <a:path w="5682" h="1620" extrusionOk="0">
                  <a:moveTo>
                    <a:pt x="5165" y="0"/>
                  </a:moveTo>
                  <a:cubicBezTo>
                    <a:pt x="3546" y="0"/>
                    <a:pt x="1743" y="685"/>
                    <a:pt x="250" y="1204"/>
                  </a:cubicBezTo>
                  <a:cubicBezTo>
                    <a:pt x="0" y="1287"/>
                    <a:pt x="76" y="1619"/>
                    <a:pt x="301" y="1619"/>
                  </a:cubicBezTo>
                  <a:cubicBezTo>
                    <a:pt x="321" y="1619"/>
                    <a:pt x="341" y="1617"/>
                    <a:pt x="363" y="1611"/>
                  </a:cubicBezTo>
                  <a:cubicBezTo>
                    <a:pt x="1201" y="1362"/>
                    <a:pt x="2038" y="1136"/>
                    <a:pt x="2898" y="955"/>
                  </a:cubicBezTo>
                  <a:cubicBezTo>
                    <a:pt x="3735" y="774"/>
                    <a:pt x="4618" y="729"/>
                    <a:pt x="5433" y="435"/>
                  </a:cubicBezTo>
                  <a:cubicBezTo>
                    <a:pt x="5682" y="367"/>
                    <a:pt x="5636" y="27"/>
                    <a:pt x="5388" y="5"/>
                  </a:cubicBezTo>
                  <a:cubicBezTo>
                    <a:pt x="5314" y="2"/>
                    <a:pt x="5240" y="0"/>
                    <a:pt x="51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485;p23"/>
            <p:cNvSpPr/>
            <p:nvPr/>
          </p:nvSpPr>
          <p:spPr>
            <a:xfrm>
              <a:off x="3599606" y="1669689"/>
              <a:ext cx="96994" cy="19353"/>
            </a:xfrm>
            <a:custGeom>
              <a:avLst/>
              <a:gdLst/>
              <a:ahLst/>
              <a:cxnLst/>
              <a:rect l="l" t="t" r="r" b="b"/>
              <a:pathLst>
                <a:path w="6325" h="1262" extrusionOk="0">
                  <a:moveTo>
                    <a:pt x="4733" y="0"/>
                  </a:moveTo>
                  <a:cubicBezTo>
                    <a:pt x="3191" y="0"/>
                    <a:pt x="1571" y="454"/>
                    <a:pt x="168" y="963"/>
                  </a:cubicBezTo>
                  <a:cubicBezTo>
                    <a:pt x="0" y="1005"/>
                    <a:pt x="47" y="1262"/>
                    <a:pt x="217" y="1262"/>
                  </a:cubicBezTo>
                  <a:cubicBezTo>
                    <a:pt x="231" y="1262"/>
                    <a:pt x="244" y="1260"/>
                    <a:pt x="259" y="1257"/>
                  </a:cubicBezTo>
                  <a:cubicBezTo>
                    <a:pt x="2183" y="691"/>
                    <a:pt x="4038" y="736"/>
                    <a:pt x="6007" y="533"/>
                  </a:cubicBezTo>
                  <a:cubicBezTo>
                    <a:pt x="6234" y="510"/>
                    <a:pt x="6324" y="170"/>
                    <a:pt x="6053" y="125"/>
                  </a:cubicBezTo>
                  <a:cubicBezTo>
                    <a:pt x="5624" y="38"/>
                    <a:pt x="5182" y="0"/>
                    <a:pt x="473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86;p23"/>
            <p:cNvSpPr/>
            <p:nvPr/>
          </p:nvSpPr>
          <p:spPr>
            <a:xfrm>
              <a:off x="3601170" y="1694085"/>
              <a:ext cx="102714" cy="22849"/>
            </a:xfrm>
            <a:custGeom>
              <a:avLst/>
              <a:gdLst/>
              <a:ahLst/>
              <a:cxnLst/>
              <a:rect l="l" t="t" r="r" b="b"/>
              <a:pathLst>
                <a:path w="6698" h="1490" extrusionOk="0">
                  <a:moveTo>
                    <a:pt x="5257" y="0"/>
                  </a:moveTo>
                  <a:cubicBezTo>
                    <a:pt x="3541" y="0"/>
                    <a:pt x="1777" y="459"/>
                    <a:pt x="225" y="1069"/>
                  </a:cubicBezTo>
                  <a:cubicBezTo>
                    <a:pt x="0" y="1151"/>
                    <a:pt x="52" y="1489"/>
                    <a:pt x="263" y="1489"/>
                  </a:cubicBezTo>
                  <a:cubicBezTo>
                    <a:pt x="286" y="1489"/>
                    <a:pt x="311" y="1485"/>
                    <a:pt x="338" y="1476"/>
                  </a:cubicBezTo>
                  <a:cubicBezTo>
                    <a:pt x="2329" y="797"/>
                    <a:pt x="4253" y="707"/>
                    <a:pt x="6335" y="571"/>
                  </a:cubicBezTo>
                  <a:cubicBezTo>
                    <a:pt x="6584" y="548"/>
                    <a:pt x="6697" y="118"/>
                    <a:pt x="6403" y="73"/>
                  </a:cubicBezTo>
                  <a:cubicBezTo>
                    <a:pt x="6025" y="23"/>
                    <a:pt x="5642" y="0"/>
                    <a:pt x="52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487;p23"/>
            <p:cNvSpPr/>
            <p:nvPr/>
          </p:nvSpPr>
          <p:spPr>
            <a:xfrm>
              <a:off x="3611244" y="1715031"/>
              <a:ext cx="97147" cy="23064"/>
            </a:xfrm>
            <a:custGeom>
              <a:avLst/>
              <a:gdLst/>
              <a:ahLst/>
              <a:cxnLst/>
              <a:rect l="l" t="t" r="r" b="b"/>
              <a:pathLst>
                <a:path w="6335" h="1504" extrusionOk="0">
                  <a:moveTo>
                    <a:pt x="5192" y="1"/>
                  </a:moveTo>
                  <a:cubicBezTo>
                    <a:pt x="3524" y="1"/>
                    <a:pt x="1743" y="531"/>
                    <a:pt x="247" y="1061"/>
                  </a:cubicBezTo>
                  <a:cubicBezTo>
                    <a:pt x="1" y="1143"/>
                    <a:pt x="70" y="1503"/>
                    <a:pt x="304" y="1503"/>
                  </a:cubicBezTo>
                  <a:cubicBezTo>
                    <a:pt x="329" y="1503"/>
                    <a:pt x="355" y="1499"/>
                    <a:pt x="382" y="1491"/>
                  </a:cubicBezTo>
                  <a:cubicBezTo>
                    <a:pt x="1310" y="1197"/>
                    <a:pt x="2261" y="925"/>
                    <a:pt x="3234" y="767"/>
                  </a:cubicBezTo>
                  <a:cubicBezTo>
                    <a:pt x="4207" y="608"/>
                    <a:pt x="5180" y="608"/>
                    <a:pt x="6154" y="427"/>
                  </a:cubicBezTo>
                  <a:cubicBezTo>
                    <a:pt x="6335" y="405"/>
                    <a:pt x="6335" y="88"/>
                    <a:pt x="6154" y="65"/>
                  </a:cubicBezTo>
                  <a:cubicBezTo>
                    <a:pt x="5839" y="21"/>
                    <a:pt x="5518" y="1"/>
                    <a:pt x="51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488;p23"/>
            <p:cNvSpPr/>
            <p:nvPr/>
          </p:nvSpPr>
          <p:spPr>
            <a:xfrm>
              <a:off x="3623297" y="1740209"/>
              <a:ext cx="96902" cy="20748"/>
            </a:xfrm>
            <a:custGeom>
              <a:avLst/>
              <a:gdLst/>
              <a:ahLst/>
              <a:cxnLst/>
              <a:rect l="l" t="t" r="r" b="b"/>
              <a:pathLst>
                <a:path w="6319" h="1353" extrusionOk="0">
                  <a:moveTo>
                    <a:pt x="5092" y="0"/>
                  </a:moveTo>
                  <a:cubicBezTo>
                    <a:pt x="3426" y="0"/>
                    <a:pt x="1709" y="470"/>
                    <a:pt x="185" y="1003"/>
                  </a:cubicBezTo>
                  <a:cubicBezTo>
                    <a:pt x="1" y="1085"/>
                    <a:pt x="57" y="1352"/>
                    <a:pt x="220" y="1352"/>
                  </a:cubicBezTo>
                  <a:cubicBezTo>
                    <a:pt x="238" y="1352"/>
                    <a:pt x="256" y="1349"/>
                    <a:pt x="275" y="1343"/>
                  </a:cubicBezTo>
                  <a:cubicBezTo>
                    <a:pt x="2199" y="754"/>
                    <a:pt x="4055" y="664"/>
                    <a:pt x="6024" y="505"/>
                  </a:cubicBezTo>
                  <a:cubicBezTo>
                    <a:pt x="6318" y="483"/>
                    <a:pt x="6318" y="75"/>
                    <a:pt x="6024" y="53"/>
                  </a:cubicBezTo>
                  <a:cubicBezTo>
                    <a:pt x="5716" y="17"/>
                    <a:pt x="5405" y="0"/>
                    <a:pt x="5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489;p23"/>
            <p:cNvSpPr/>
            <p:nvPr/>
          </p:nvSpPr>
          <p:spPr>
            <a:xfrm>
              <a:off x="3615829" y="1763026"/>
              <a:ext cx="104707" cy="27894"/>
            </a:xfrm>
            <a:custGeom>
              <a:avLst/>
              <a:gdLst/>
              <a:ahLst/>
              <a:cxnLst/>
              <a:rect l="l" t="t" r="r" b="b"/>
              <a:pathLst>
                <a:path w="6828" h="1819" extrusionOk="0">
                  <a:moveTo>
                    <a:pt x="5756" y="0"/>
                  </a:moveTo>
                  <a:cubicBezTo>
                    <a:pt x="3874" y="0"/>
                    <a:pt x="1917" y="630"/>
                    <a:pt x="242" y="1348"/>
                  </a:cubicBezTo>
                  <a:cubicBezTo>
                    <a:pt x="0" y="1449"/>
                    <a:pt x="63" y="1819"/>
                    <a:pt x="288" y="1819"/>
                  </a:cubicBezTo>
                  <a:cubicBezTo>
                    <a:pt x="315" y="1819"/>
                    <a:pt x="345" y="1813"/>
                    <a:pt x="378" y="1801"/>
                  </a:cubicBezTo>
                  <a:cubicBezTo>
                    <a:pt x="2415" y="986"/>
                    <a:pt x="4429" y="805"/>
                    <a:pt x="6556" y="488"/>
                  </a:cubicBezTo>
                  <a:cubicBezTo>
                    <a:pt x="6828" y="443"/>
                    <a:pt x="6737" y="58"/>
                    <a:pt x="6511" y="36"/>
                  </a:cubicBezTo>
                  <a:cubicBezTo>
                    <a:pt x="6261" y="12"/>
                    <a:pt x="6009" y="0"/>
                    <a:pt x="5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490;p23"/>
            <p:cNvSpPr/>
            <p:nvPr/>
          </p:nvSpPr>
          <p:spPr>
            <a:xfrm>
              <a:off x="3628265" y="1782270"/>
              <a:ext cx="92976" cy="27066"/>
            </a:xfrm>
            <a:custGeom>
              <a:avLst/>
              <a:gdLst/>
              <a:ahLst/>
              <a:cxnLst/>
              <a:rect l="l" t="t" r="r" b="b"/>
              <a:pathLst>
                <a:path w="6063" h="1765" extrusionOk="0">
                  <a:moveTo>
                    <a:pt x="4806" y="0"/>
                  </a:moveTo>
                  <a:cubicBezTo>
                    <a:pt x="3194" y="0"/>
                    <a:pt x="1464" y="699"/>
                    <a:pt x="155" y="1474"/>
                  </a:cubicBezTo>
                  <a:cubicBezTo>
                    <a:pt x="1" y="1570"/>
                    <a:pt x="93" y="1765"/>
                    <a:pt x="235" y="1765"/>
                  </a:cubicBezTo>
                  <a:cubicBezTo>
                    <a:pt x="260" y="1765"/>
                    <a:pt x="287" y="1759"/>
                    <a:pt x="314" y="1745"/>
                  </a:cubicBezTo>
                  <a:cubicBezTo>
                    <a:pt x="1241" y="1315"/>
                    <a:pt x="2192" y="953"/>
                    <a:pt x="3210" y="750"/>
                  </a:cubicBezTo>
                  <a:cubicBezTo>
                    <a:pt x="4093" y="569"/>
                    <a:pt x="4998" y="614"/>
                    <a:pt x="5881" y="455"/>
                  </a:cubicBezTo>
                  <a:cubicBezTo>
                    <a:pt x="6062" y="410"/>
                    <a:pt x="6062" y="161"/>
                    <a:pt x="5881" y="116"/>
                  </a:cubicBezTo>
                  <a:cubicBezTo>
                    <a:pt x="5533" y="36"/>
                    <a:pt x="5172" y="0"/>
                    <a:pt x="48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491;p23"/>
            <p:cNvSpPr/>
            <p:nvPr/>
          </p:nvSpPr>
          <p:spPr>
            <a:xfrm>
              <a:off x="3627789" y="1807340"/>
              <a:ext cx="102468" cy="26484"/>
            </a:xfrm>
            <a:custGeom>
              <a:avLst/>
              <a:gdLst/>
              <a:ahLst/>
              <a:cxnLst/>
              <a:rect l="l" t="t" r="r" b="b"/>
              <a:pathLst>
                <a:path w="6682" h="1727" extrusionOk="0">
                  <a:moveTo>
                    <a:pt x="5916" y="0"/>
                  </a:moveTo>
                  <a:cubicBezTo>
                    <a:pt x="4012" y="0"/>
                    <a:pt x="1928" y="754"/>
                    <a:pt x="186" y="1355"/>
                  </a:cubicBezTo>
                  <a:cubicBezTo>
                    <a:pt x="1" y="1438"/>
                    <a:pt x="59" y="1726"/>
                    <a:pt x="242" y="1726"/>
                  </a:cubicBezTo>
                  <a:cubicBezTo>
                    <a:pt x="260" y="1726"/>
                    <a:pt x="279" y="1723"/>
                    <a:pt x="299" y="1717"/>
                  </a:cubicBezTo>
                  <a:cubicBezTo>
                    <a:pt x="2336" y="1061"/>
                    <a:pt x="4441" y="948"/>
                    <a:pt x="6478" y="382"/>
                  </a:cubicBezTo>
                  <a:cubicBezTo>
                    <a:pt x="6681" y="337"/>
                    <a:pt x="6636" y="20"/>
                    <a:pt x="6433" y="20"/>
                  </a:cubicBezTo>
                  <a:cubicBezTo>
                    <a:pt x="6262" y="7"/>
                    <a:pt x="6090" y="0"/>
                    <a:pt x="59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492;p23"/>
            <p:cNvSpPr/>
            <p:nvPr/>
          </p:nvSpPr>
          <p:spPr>
            <a:xfrm>
              <a:off x="3632635" y="1837042"/>
              <a:ext cx="89633" cy="25195"/>
            </a:xfrm>
            <a:custGeom>
              <a:avLst/>
              <a:gdLst/>
              <a:ahLst/>
              <a:cxnLst/>
              <a:rect l="l" t="t" r="r" b="b"/>
              <a:pathLst>
                <a:path w="5845" h="1643" extrusionOk="0">
                  <a:moveTo>
                    <a:pt x="4458" y="0"/>
                  </a:moveTo>
                  <a:cubicBezTo>
                    <a:pt x="3013" y="0"/>
                    <a:pt x="1361" y="624"/>
                    <a:pt x="232" y="1206"/>
                  </a:cubicBezTo>
                  <a:cubicBezTo>
                    <a:pt x="0" y="1342"/>
                    <a:pt x="148" y="1642"/>
                    <a:pt x="365" y="1642"/>
                  </a:cubicBezTo>
                  <a:cubicBezTo>
                    <a:pt x="403" y="1642"/>
                    <a:pt x="442" y="1633"/>
                    <a:pt x="481" y="1614"/>
                  </a:cubicBezTo>
                  <a:cubicBezTo>
                    <a:pt x="1341" y="1251"/>
                    <a:pt x="2201" y="957"/>
                    <a:pt x="3129" y="799"/>
                  </a:cubicBezTo>
                  <a:cubicBezTo>
                    <a:pt x="3966" y="663"/>
                    <a:pt x="4804" y="754"/>
                    <a:pt x="5619" y="572"/>
                  </a:cubicBezTo>
                  <a:cubicBezTo>
                    <a:pt x="5845" y="527"/>
                    <a:pt x="5800" y="233"/>
                    <a:pt x="5619" y="165"/>
                  </a:cubicBezTo>
                  <a:cubicBezTo>
                    <a:pt x="5259" y="50"/>
                    <a:pt x="4867" y="0"/>
                    <a:pt x="44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493;p23"/>
            <p:cNvSpPr/>
            <p:nvPr/>
          </p:nvSpPr>
          <p:spPr>
            <a:xfrm>
              <a:off x="3635702" y="1858080"/>
              <a:ext cx="102192" cy="34044"/>
            </a:xfrm>
            <a:custGeom>
              <a:avLst/>
              <a:gdLst/>
              <a:ahLst/>
              <a:cxnLst/>
              <a:rect l="l" t="t" r="r" b="b"/>
              <a:pathLst>
                <a:path w="6664" h="2220" extrusionOk="0">
                  <a:moveTo>
                    <a:pt x="5881" y="0"/>
                  </a:moveTo>
                  <a:cubicBezTo>
                    <a:pt x="3907" y="0"/>
                    <a:pt x="1806" y="777"/>
                    <a:pt x="191" y="1826"/>
                  </a:cubicBezTo>
                  <a:cubicBezTo>
                    <a:pt x="1" y="1959"/>
                    <a:pt x="114" y="2219"/>
                    <a:pt x="289" y="2219"/>
                  </a:cubicBezTo>
                  <a:cubicBezTo>
                    <a:pt x="322" y="2219"/>
                    <a:pt x="358" y="2210"/>
                    <a:pt x="394" y="2188"/>
                  </a:cubicBezTo>
                  <a:cubicBezTo>
                    <a:pt x="2363" y="1124"/>
                    <a:pt x="4151" y="762"/>
                    <a:pt x="6347" y="536"/>
                  </a:cubicBezTo>
                  <a:cubicBezTo>
                    <a:pt x="6663" y="490"/>
                    <a:pt x="6663" y="38"/>
                    <a:pt x="6347" y="15"/>
                  </a:cubicBezTo>
                  <a:cubicBezTo>
                    <a:pt x="6192" y="5"/>
                    <a:pt x="6037" y="0"/>
                    <a:pt x="588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494;p23"/>
            <p:cNvSpPr/>
            <p:nvPr/>
          </p:nvSpPr>
          <p:spPr>
            <a:xfrm>
              <a:off x="3706099" y="1510172"/>
              <a:ext cx="123063" cy="114276"/>
            </a:xfrm>
            <a:custGeom>
              <a:avLst/>
              <a:gdLst/>
              <a:ahLst/>
              <a:cxnLst/>
              <a:rect l="l" t="t" r="r" b="b"/>
              <a:pathLst>
                <a:path w="8025" h="7452" extrusionOk="0">
                  <a:moveTo>
                    <a:pt x="6037" y="727"/>
                  </a:moveTo>
                  <a:cubicBezTo>
                    <a:pt x="6225" y="727"/>
                    <a:pt x="6389" y="747"/>
                    <a:pt x="6508" y="796"/>
                  </a:cubicBezTo>
                  <a:cubicBezTo>
                    <a:pt x="6780" y="932"/>
                    <a:pt x="6893" y="1159"/>
                    <a:pt x="6938" y="1453"/>
                  </a:cubicBezTo>
                  <a:cubicBezTo>
                    <a:pt x="6735" y="1385"/>
                    <a:pt x="6508" y="1294"/>
                    <a:pt x="6282" y="1204"/>
                  </a:cubicBezTo>
                  <a:cubicBezTo>
                    <a:pt x="5942" y="1068"/>
                    <a:pt x="5603" y="910"/>
                    <a:pt x="5241" y="796"/>
                  </a:cubicBezTo>
                  <a:cubicBezTo>
                    <a:pt x="5520" y="758"/>
                    <a:pt x="5798" y="727"/>
                    <a:pt x="6037" y="727"/>
                  </a:cubicBezTo>
                  <a:close/>
                  <a:moveTo>
                    <a:pt x="4901" y="864"/>
                  </a:moveTo>
                  <a:cubicBezTo>
                    <a:pt x="5286" y="1113"/>
                    <a:pt x="5739" y="1294"/>
                    <a:pt x="6169" y="1475"/>
                  </a:cubicBezTo>
                  <a:cubicBezTo>
                    <a:pt x="6440" y="1589"/>
                    <a:pt x="6712" y="1724"/>
                    <a:pt x="6984" y="1837"/>
                  </a:cubicBezTo>
                  <a:cubicBezTo>
                    <a:pt x="6984" y="2019"/>
                    <a:pt x="6961" y="2177"/>
                    <a:pt x="6938" y="2335"/>
                  </a:cubicBezTo>
                  <a:cubicBezTo>
                    <a:pt x="5942" y="1860"/>
                    <a:pt x="4856" y="1385"/>
                    <a:pt x="3792" y="1068"/>
                  </a:cubicBezTo>
                  <a:cubicBezTo>
                    <a:pt x="3838" y="1045"/>
                    <a:pt x="3906" y="1045"/>
                    <a:pt x="3951" y="1045"/>
                  </a:cubicBezTo>
                  <a:lnTo>
                    <a:pt x="3951" y="1023"/>
                  </a:lnTo>
                  <a:cubicBezTo>
                    <a:pt x="4177" y="1000"/>
                    <a:pt x="4539" y="932"/>
                    <a:pt x="4901" y="864"/>
                  </a:cubicBezTo>
                  <a:close/>
                  <a:moveTo>
                    <a:pt x="3702" y="1068"/>
                  </a:moveTo>
                  <a:lnTo>
                    <a:pt x="3702" y="1068"/>
                  </a:lnTo>
                  <a:cubicBezTo>
                    <a:pt x="3679" y="1091"/>
                    <a:pt x="3679" y="1136"/>
                    <a:pt x="3725" y="1159"/>
                  </a:cubicBezTo>
                  <a:cubicBezTo>
                    <a:pt x="4720" y="1747"/>
                    <a:pt x="5829" y="2267"/>
                    <a:pt x="6893" y="2720"/>
                  </a:cubicBezTo>
                  <a:cubicBezTo>
                    <a:pt x="6893" y="2811"/>
                    <a:pt x="6870" y="2924"/>
                    <a:pt x="6870" y="3014"/>
                  </a:cubicBezTo>
                  <a:cubicBezTo>
                    <a:pt x="5920" y="2630"/>
                    <a:pt x="4969" y="2245"/>
                    <a:pt x="4041" y="1860"/>
                  </a:cubicBezTo>
                  <a:cubicBezTo>
                    <a:pt x="3702" y="1724"/>
                    <a:pt x="3181" y="1407"/>
                    <a:pt x="2683" y="1226"/>
                  </a:cubicBezTo>
                  <a:cubicBezTo>
                    <a:pt x="3023" y="1159"/>
                    <a:pt x="3362" y="1113"/>
                    <a:pt x="3702" y="1068"/>
                  </a:cubicBezTo>
                  <a:close/>
                  <a:moveTo>
                    <a:pt x="2140" y="1317"/>
                  </a:moveTo>
                  <a:cubicBezTo>
                    <a:pt x="2570" y="1430"/>
                    <a:pt x="3408" y="1951"/>
                    <a:pt x="3702" y="2064"/>
                  </a:cubicBezTo>
                  <a:cubicBezTo>
                    <a:pt x="4109" y="2245"/>
                    <a:pt x="4517" y="2426"/>
                    <a:pt x="4901" y="2584"/>
                  </a:cubicBezTo>
                  <a:cubicBezTo>
                    <a:pt x="5558" y="2856"/>
                    <a:pt x="6191" y="3128"/>
                    <a:pt x="6825" y="3399"/>
                  </a:cubicBezTo>
                  <a:cubicBezTo>
                    <a:pt x="6825" y="3625"/>
                    <a:pt x="6825" y="3920"/>
                    <a:pt x="6825" y="4236"/>
                  </a:cubicBezTo>
                  <a:cubicBezTo>
                    <a:pt x="4994" y="3142"/>
                    <a:pt x="2854" y="2312"/>
                    <a:pt x="862" y="1486"/>
                  </a:cubicBezTo>
                  <a:lnTo>
                    <a:pt x="862" y="1486"/>
                  </a:lnTo>
                  <a:cubicBezTo>
                    <a:pt x="914" y="1498"/>
                    <a:pt x="973" y="1498"/>
                    <a:pt x="1031" y="1498"/>
                  </a:cubicBezTo>
                  <a:cubicBezTo>
                    <a:pt x="1280" y="1453"/>
                    <a:pt x="1529" y="1407"/>
                    <a:pt x="1778" y="1362"/>
                  </a:cubicBezTo>
                  <a:cubicBezTo>
                    <a:pt x="1801" y="1407"/>
                    <a:pt x="1823" y="1430"/>
                    <a:pt x="1869" y="1475"/>
                  </a:cubicBezTo>
                  <a:cubicBezTo>
                    <a:pt x="1880" y="1487"/>
                    <a:pt x="1897" y="1492"/>
                    <a:pt x="1917" y="1492"/>
                  </a:cubicBezTo>
                  <a:cubicBezTo>
                    <a:pt x="1937" y="1492"/>
                    <a:pt x="1959" y="1487"/>
                    <a:pt x="1982" y="1475"/>
                  </a:cubicBezTo>
                  <a:cubicBezTo>
                    <a:pt x="2004" y="1475"/>
                    <a:pt x="2027" y="1453"/>
                    <a:pt x="2027" y="1453"/>
                  </a:cubicBezTo>
                  <a:cubicBezTo>
                    <a:pt x="2095" y="1407"/>
                    <a:pt x="2072" y="1362"/>
                    <a:pt x="2050" y="1317"/>
                  </a:cubicBezTo>
                  <a:close/>
                  <a:moveTo>
                    <a:pt x="782" y="1702"/>
                  </a:moveTo>
                  <a:cubicBezTo>
                    <a:pt x="2706" y="2743"/>
                    <a:pt x="4743" y="3874"/>
                    <a:pt x="6802" y="4576"/>
                  </a:cubicBezTo>
                  <a:cubicBezTo>
                    <a:pt x="6802" y="4757"/>
                    <a:pt x="6780" y="4938"/>
                    <a:pt x="6780" y="5096"/>
                  </a:cubicBezTo>
                  <a:cubicBezTo>
                    <a:pt x="4969" y="4033"/>
                    <a:pt x="3046" y="3105"/>
                    <a:pt x="1099" y="2335"/>
                  </a:cubicBezTo>
                  <a:cubicBezTo>
                    <a:pt x="986" y="2109"/>
                    <a:pt x="896" y="1905"/>
                    <a:pt x="782" y="1702"/>
                  </a:cubicBezTo>
                  <a:close/>
                  <a:moveTo>
                    <a:pt x="1190" y="2539"/>
                  </a:moveTo>
                  <a:lnTo>
                    <a:pt x="1190" y="2539"/>
                  </a:lnTo>
                  <a:cubicBezTo>
                    <a:pt x="3068" y="3490"/>
                    <a:pt x="4901" y="4463"/>
                    <a:pt x="6735" y="5481"/>
                  </a:cubicBezTo>
                  <a:cubicBezTo>
                    <a:pt x="6689" y="5775"/>
                    <a:pt x="6621" y="6047"/>
                    <a:pt x="6531" y="6228"/>
                  </a:cubicBezTo>
                  <a:lnTo>
                    <a:pt x="6508" y="6228"/>
                  </a:lnTo>
                  <a:cubicBezTo>
                    <a:pt x="5015" y="5074"/>
                    <a:pt x="3159" y="4236"/>
                    <a:pt x="1461" y="3376"/>
                  </a:cubicBezTo>
                  <a:cubicBezTo>
                    <a:pt x="1371" y="3105"/>
                    <a:pt x="1280" y="2811"/>
                    <a:pt x="1190" y="2539"/>
                  </a:cubicBezTo>
                  <a:close/>
                  <a:moveTo>
                    <a:pt x="1891" y="5345"/>
                  </a:moveTo>
                  <a:lnTo>
                    <a:pt x="1891" y="5345"/>
                  </a:lnTo>
                  <a:cubicBezTo>
                    <a:pt x="2276" y="5685"/>
                    <a:pt x="2706" y="6002"/>
                    <a:pt x="3136" y="6296"/>
                  </a:cubicBezTo>
                  <a:cubicBezTo>
                    <a:pt x="3272" y="6387"/>
                    <a:pt x="3408" y="6500"/>
                    <a:pt x="3566" y="6613"/>
                  </a:cubicBezTo>
                  <a:cubicBezTo>
                    <a:pt x="3459" y="6617"/>
                    <a:pt x="3353" y="6621"/>
                    <a:pt x="3249" y="6621"/>
                  </a:cubicBezTo>
                  <a:cubicBezTo>
                    <a:pt x="2801" y="6621"/>
                    <a:pt x="2384" y="6543"/>
                    <a:pt x="2072" y="6047"/>
                  </a:cubicBezTo>
                  <a:cubicBezTo>
                    <a:pt x="1959" y="5889"/>
                    <a:pt x="1914" y="5617"/>
                    <a:pt x="1891" y="5345"/>
                  </a:cubicBezTo>
                  <a:close/>
                  <a:moveTo>
                    <a:pt x="1801" y="4825"/>
                  </a:moveTo>
                  <a:cubicBezTo>
                    <a:pt x="2729" y="5481"/>
                    <a:pt x="3702" y="6138"/>
                    <a:pt x="4720" y="6635"/>
                  </a:cubicBezTo>
                  <a:cubicBezTo>
                    <a:pt x="4539" y="6635"/>
                    <a:pt x="4358" y="6613"/>
                    <a:pt x="4177" y="6613"/>
                  </a:cubicBezTo>
                  <a:lnTo>
                    <a:pt x="4200" y="6613"/>
                  </a:lnTo>
                  <a:cubicBezTo>
                    <a:pt x="3928" y="6432"/>
                    <a:pt x="3611" y="6273"/>
                    <a:pt x="3340" y="6115"/>
                  </a:cubicBezTo>
                  <a:cubicBezTo>
                    <a:pt x="2887" y="5798"/>
                    <a:pt x="2434" y="5481"/>
                    <a:pt x="1959" y="5164"/>
                  </a:cubicBezTo>
                  <a:cubicBezTo>
                    <a:pt x="1952" y="5157"/>
                    <a:pt x="1942" y="5154"/>
                    <a:pt x="1931" y="5154"/>
                  </a:cubicBezTo>
                  <a:cubicBezTo>
                    <a:pt x="1909" y="5154"/>
                    <a:pt x="1884" y="5164"/>
                    <a:pt x="1869" y="5164"/>
                  </a:cubicBezTo>
                  <a:cubicBezTo>
                    <a:pt x="1846" y="5096"/>
                    <a:pt x="1846" y="5029"/>
                    <a:pt x="1823" y="4961"/>
                  </a:cubicBezTo>
                  <a:lnTo>
                    <a:pt x="1801" y="4825"/>
                  </a:lnTo>
                  <a:close/>
                  <a:moveTo>
                    <a:pt x="1529" y="3648"/>
                  </a:moveTo>
                  <a:lnTo>
                    <a:pt x="1529" y="3648"/>
                  </a:lnTo>
                  <a:cubicBezTo>
                    <a:pt x="3046" y="4621"/>
                    <a:pt x="4630" y="5753"/>
                    <a:pt x="6282" y="6432"/>
                  </a:cubicBezTo>
                  <a:cubicBezTo>
                    <a:pt x="6056" y="6568"/>
                    <a:pt x="5739" y="6613"/>
                    <a:pt x="5399" y="6635"/>
                  </a:cubicBezTo>
                  <a:cubicBezTo>
                    <a:pt x="4222" y="5889"/>
                    <a:pt x="2955" y="5278"/>
                    <a:pt x="1756" y="4576"/>
                  </a:cubicBezTo>
                  <a:cubicBezTo>
                    <a:pt x="1688" y="4259"/>
                    <a:pt x="1620" y="3942"/>
                    <a:pt x="1529" y="3648"/>
                  </a:cubicBezTo>
                  <a:close/>
                  <a:moveTo>
                    <a:pt x="6410" y="1"/>
                  </a:moveTo>
                  <a:cubicBezTo>
                    <a:pt x="5676" y="1"/>
                    <a:pt x="4891" y="153"/>
                    <a:pt x="4222" y="231"/>
                  </a:cubicBezTo>
                  <a:cubicBezTo>
                    <a:pt x="3091" y="344"/>
                    <a:pt x="1937" y="480"/>
                    <a:pt x="828" y="751"/>
                  </a:cubicBezTo>
                  <a:cubicBezTo>
                    <a:pt x="420" y="842"/>
                    <a:pt x="488" y="1317"/>
                    <a:pt x="782" y="1453"/>
                  </a:cubicBezTo>
                  <a:cubicBezTo>
                    <a:pt x="714" y="1430"/>
                    <a:pt x="647" y="1407"/>
                    <a:pt x="601" y="1385"/>
                  </a:cubicBezTo>
                  <a:cubicBezTo>
                    <a:pt x="533" y="1272"/>
                    <a:pt x="443" y="1159"/>
                    <a:pt x="375" y="1045"/>
                  </a:cubicBezTo>
                  <a:cubicBezTo>
                    <a:pt x="336" y="1000"/>
                    <a:pt x="285" y="980"/>
                    <a:pt x="236" y="980"/>
                  </a:cubicBezTo>
                  <a:cubicBezTo>
                    <a:pt x="114" y="980"/>
                    <a:pt x="0" y="1098"/>
                    <a:pt x="81" y="1226"/>
                  </a:cubicBezTo>
                  <a:cubicBezTo>
                    <a:pt x="692" y="2154"/>
                    <a:pt x="873" y="3150"/>
                    <a:pt x="1009" y="4146"/>
                  </a:cubicBezTo>
                  <a:lnTo>
                    <a:pt x="1009" y="4169"/>
                  </a:lnTo>
                  <a:cubicBezTo>
                    <a:pt x="963" y="4169"/>
                    <a:pt x="941" y="4236"/>
                    <a:pt x="986" y="4259"/>
                  </a:cubicBezTo>
                  <a:cubicBezTo>
                    <a:pt x="1009" y="4282"/>
                    <a:pt x="1009" y="4282"/>
                    <a:pt x="1031" y="4304"/>
                  </a:cubicBezTo>
                  <a:cubicBezTo>
                    <a:pt x="1144" y="5074"/>
                    <a:pt x="1258" y="5866"/>
                    <a:pt x="1552" y="6635"/>
                  </a:cubicBezTo>
                  <a:cubicBezTo>
                    <a:pt x="1827" y="7293"/>
                    <a:pt x="2601" y="7452"/>
                    <a:pt x="3423" y="7452"/>
                  </a:cubicBezTo>
                  <a:cubicBezTo>
                    <a:pt x="4158" y="7452"/>
                    <a:pt x="4931" y="7325"/>
                    <a:pt x="5422" y="7314"/>
                  </a:cubicBezTo>
                  <a:cubicBezTo>
                    <a:pt x="6757" y="7292"/>
                    <a:pt x="7187" y="7224"/>
                    <a:pt x="7368" y="5843"/>
                  </a:cubicBezTo>
                  <a:cubicBezTo>
                    <a:pt x="7595" y="4169"/>
                    <a:pt x="8025" y="2019"/>
                    <a:pt x="7640" y="366"/>
                  </a:cubicBezTo>
                  <a:cubicBezTo>
                    <a:pt x="7595" y="253"/>
                    <a:pt x="7504" y="163"/>
                    <a:pt x="7368" y="117"/>
                  </a:cubicBezTo>
                  <a:cubicBezTo>
                    <a:pt x="7070" y="32"/>
                    <a:pt x="6746" y="1"/>
                    <a:pt x="64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495;p23"/>
            <p:cNvSpPr/>
            <p:nvPr/>
          </p:nvSpPr>
          <p:spPr>
            <a:xfrm>
              <a:off x="3731722" y="1643070"/>
              <a:ext cx="78914" cy="16071"/>
            </a:xfrm>
            <a:custGeom>
              <a:avLst/>
              <a:gdLst/>
              <a:ahLst/>
              <a:cxnLst/>
              <a:rect l="l" t="t" r="r" b="b"/>
              <a:pathLst>
                <a:path w="5146" h="1048" extrusionOk="0">
                  <a:moveTo>
                    <a:pt x="2162" y="0"/>
                  </a:moveTo>
                  <a:cubicBezTo>
                    <a:pt x="1458" y="0"/>
                    <a:pt x="763" y="97"/>
                    <a:pt x="175" y="277"/>
                  </a:cubicBezTo>
                  <a:cubicBezTo>
                    <a:pt x="0" y="321"/>
                    <a:pt x="15" y="618"/>
                    <a:pt x="200" y="618"/>
                  </a:cubicBezTo>
                  <a:cubicBezTo>
                    <a:pt x="207" y="618"/>
                    <a:pt x="213" y="617"/>
                    <a:pt x="220" y="616"/>
                  </a:cubicBezTo>
                  <a:cubicBezTo>
                    <a:pt x="715" y="601"/>
                    <a:pt x="1199" y="564"/>
                    <a:pt x="1680" y="564"/>
                  </a:cubicBezTo>
                  <a:cubicBezTo>
                    <a:pt x="1903" y="564"/>
                    <a:pt x="2125" y="572"/>
                    <a:pt x="2348" y="594"/>
                  </a:cubicBezTo>
                  <a:cubicBezTo>
                    <a:pt x="3162" y="662"/>
                    <a:pt x="3909" y="933"/>
                    <a:pt x="4701" y="1046"/>
                  </a:cubicBezTo>
                  <a:cubicBezTo>
                    <a:pt x="4709" y="1047"/>
                    <a:pt x="4717" y="1048"/>
                    <a:pt x="4725" y="1048"/>
                  </a:cubicBezTo>
                  <a:cubicBezTo>
                    <a:pt x="4963" y="1048"/>
                    <a:pt x="5145" y="725"/>
                    <a:pt x="4883" y="594"/>
                  </a:cubicBezTo>
                  <a:cubicBezTo>
                    <a:pt x="4133" y="186"/>
                    <a:pt x="3139" y="0"/>
                    <a:pt x="216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496;p23"/>
            <p:cNvSpPr/>
            <p:nvPr/>
          </p:nvSpPr>
          <p:spPr>
            <a:xfrm>
              <a:off x="3726355" y="1672342"/>
              <a:ext cx="89618" cy="18693"/>
            </a:xfrm>
            <a:custGeom>
              <a:avLst/>
              <a:gdLst/>
              <a:ahLst/>
              <a:cxnLst/>
              <a:rect l="l" t="t" r="r" b="b"/>
              <a:pathLst>
                <a:path w="5844" h="1219" extrusionOk="0">
                  <a:moveTo>
                    <a:pt x="3125" y="0"/>
                  </a:moveTo>
                  <a:cubicBezTo>
                    <a:pt x="2107" y="0"/>
                    <a:pt x="1110" y="222"/>
                    <a:pt x="163" y="609"/>
                  </a:cubicBezTo>
                  <a:cubicBezTo>
                    <a:pt x="0" y="669"/>
                    <a:pt x="38" y="913"/>
                    <a:pt x="179" y="913"/>
                  </a:cubicBezTo>
                  <a:cubicBezTo>
                    <a:pt x="195" y="913"/>
                    <a:pt x="212" y="910"/>
                    <a:pt x="231" y="903"/>
                  </a:cubicBezTo>
                  <a:cubicBezTo>
                    <a:pt x="1046" y="631"/>
                    <a:pt x="1883" y="473"/>
                    <a:pt x="2720" y="473"/>
                  </a:cubicBezTo>
                  <a:cubicBezTo>
                    <a:pt x="2947" y="473"/>
                    <a:pt x="5323" y="586"/>
                    <a:pt x="5300" y="1016"/>
                  </a:cubicBezTo>
                  <a:cubicBezTo>
                    <a:pt x="5287" y="1148"/>
                    <a:pt x="5389" y="1218"/>
                    <a:pt x="5499" y="1218"/>
                  </a:cubicBezTo>
                  <a:cubicBezTo>
                    <a:pt x="5578" y="1218"/>
                    <a:pt x="5661" y="1182"/>
                    <a:pt x="5708" y="1106"/>
                  </a:cubicBezTo>
                  <a:cubicBezTo>
                    <a:pt x="5730" y="1084"/>
                    <a:pt x="5753" y="1039"/>
                    <a:pt x="5798" y="993"/>
                  </a:cubicBezTo>
                  <a:cubicBezTo>
                    <a:pt x="5844" y="925"/>
                    <a:pt x="5821" y="812"/>
                    <a:pt x="5798" y="744"/>
                  </a:cubicBezTo>
                  <a:cubicBezTo>
                    <a:pt x="5414" y="88"/>
                    <a:pt x="4327" y="88"/>
                    <a:pt x="3648" y="20"/>
                  </a:cubicBezTo>
                  <a:cubicBezTo>
                    <a:pt x="3473" y="7"/>
                    <a:pt x="3299" y="0"/>
                    <a:pt x="31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497;p23"/>
            <p:cNvSpPr/>
            <p:nvPr/>
          </p:nvSpPr>
          <p:spPr>
            <a:xfrm>
              <a:off x="3738162" y="1706782"/>
              <a:ext cx="92255" cy="14139"/>
            </a:xfrm>
            <a:custGeom>
              <a:avLst/>
              <a:gdLst/>
              <a:ahLst/>
              <a:cxnLst/>
              <a:rect l="l" t="t" r="r" b="b"/>
              <a:pathLst>
                <a:path w="6016" h="922" extrusionOk="0">
                  <a:moveTo>
                    <a:pt x="3307" y="0"/>
                  </a:moveTo>
                  <a:cubicBezTo>
                    <a:pt x="2235" y="0"/>
                    <a:pt x="1140" y="211"/>
                    <a:pt x="185" y="513"/>
                  </a:cubicBezTo>
                  <a:cubicBezTo>
                    <a:pt x="1" y="574"/>
                    <a:pt x="57" y="839"/>
                    <a:pt x="220" y="839"/>
                  </a:cubicBezTo>
                  <a:cubicBezTo>
                    <a:pt x="238" y="839"/>
                    <a:pt x="256" y="836"/>
                    <a:pt x="276" y="829"/>
                  </a:cubicBezTo>
                  <a:cubicBezTo>
                    <a:pt x="1084" y="622"/>
                    <a:pt x="1893" y="510"/>
                    <a:pt x="2719" y="510"/>
                  </a:cubicBezTo>
                  <a:cubicBezTo>
                    <a:pt x="2794" y="510"/>
                    <a:pt x="2870" y="511"/>
                    <a:pt x="2946" y="513"/>
                  </a:cubicBezTo>
                  <a:cubicBezTo>
                    <a:pt x="3851" y="535"/>
                    <a:pt x="4689" y="784"/>
                    <a:pt x="5571" y="920"/>
                  </a:cubicBezTo>
                  <a:cubicBezTo>
                    <a:pt x="5579" y="921"/>
                    <a:pt x="5586" y="921"/>
                    <a:pt x="5593" y="921"/>
                  </a:cubicBezTo>
                  <a:cubicBezTo>
                    <a:pt x="5812" y="921"/>
                    <a:pt x="6015" y="599"/>
                    <a:pt x="5753" y="467"/>
                  </a:cubicBezTo>
                  <a:cubicBezTo>
                    <a:pt x="5008" y="135"/>
                    <a:pt x="4165" y="0"/>
                    <a:pt x="330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498;p23"/>
            <p:cNvSpPr/>
            <p:nvPr/>
          </p:nvSpPr>
          <p:spPr>
            <a:xfrm>
              <a:off x="3746212" y="1727666"/>
              <a:ext cx="82855" cy="17191"/>
            </a:xfrm>
            <a:custGeom>
              <a:avLst/>
              <a:gdLst/>
              <a:ahLst/>
              <a:cxnLst/>
              <a:rect l="l" t="t" r="r" b="b"/>
              <a:pathLst>
                <a:path w="5403" h="1121" extrusionOk="0">
                  <a:moveTo>
                    <a:pt x="1986" y="0"/>
                  </a:moveTo>
                  <a:cubicBezTo>
                    <a:pt x="1372" y="0"/>
                    <a:pt x="779" y="39"/>
                    <a:pt x="271" y="78"/>
                  </a:cubicBezTo>
                  <a:cubicBezTo>
                    <a:pt x="29" y="100"/>
                    <a:pt x="1" y="487"/>
                    <a:pt x="250" y="487"/>
                  </a:cubicBezTo>
                  <a:cubicBezTo>
                    <a:pt x="257" y="487"/>
                    <a:pt x="264" y="486"/>
                    <a:pt x="271" y="486"/>
                  </a:cubicBezTo>
                  <a:cubicBezTo>
                    <a:pt x="490" y="475"/>
                    <a:pt x="707" y="470"/>
                    <a:pt x="922" y="470"/>
                  </a:cubicBezTo>
                  <a:cubicBezTo>
                    <a:pt x="1617" y="470"/>
                    <a:pt x="2295" y="529"/>
                    <a:pt x="2987" y="667"/>
                  </a:cubicBezTo>
                  <a:cubicBezTo>
                    <a:pt x="3711" y="803"/>
                    <a:pt x="4390" y="1097"/>
                    <a:pt x="5114" y="1120"/>
                  </a:cubicBezTo>
                  <a:cubicBezTo>
                    <a:pt x="5122" y="1120"/>
                    <a:pt x="5129" y="1121"/>
                    <a:pt x="5136" y="1121"/>
                  </a:cubicBezTo>
                  <a:cubicBezTo>
                    <a:pt x="5345" y="1121"/>
                    <a:pt x="5403" y="799"/>
                    <a:pt x="5228" y="690"/>
                  </a:cubicBezTo>
                  <a:cubicBezTo>
                    <a:pt x="4383" y="141"/>
                    <a:pt x="3149" y="0"/>
                    <a:pt x="198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499;p23"/>
            <p:cNvSpPr/>
            <p:nvPr/>
          </p:nvSpPr>
          <p:spPr>
            <a:xfrm>
              <a:off x="3744341" y="1757705"/>
              <a:ext cx="86903" cy="14216"/>
            </a:xfrm>
            <a:custGeom>
              <a:avLst/>
              <a:gdLst/>
              <a:ahLst/>
              <a:cxnLst/>
              <a:rect l="l" t="t" r="r" b="b"/>
              <a:pathLst>
                <a:path w="5667" h="927" extrusionOk="0">
                  <a:moveTo>
                    <a:pt x="2929" y="0"/>
                  </a:moveTo>
                  <a:cubicBezTo>
                    <a:pt x="1998" y="0"/>
                    <a:pt x="1056" y="128"/>
                    <a:pt x="212" y="292"/>
                  </a:cubicBezTo>
                  <a:cubicBezTo>
                    <a:pt x="1" y="334"/>
                    <a:pt x="85" y="613"/>
                    <a:pt x="263" y="613"/>
                  </a:cubicBezTo>
                  <a:cubicBezTo>
                    <a:pt x="276" y="613"/>
                    <a:pt x="289" y="612"/>
                    <a:pt x="303" y="609"/>
                  </a:cubicBezTo>
                  <a:cubicBezTo>
                    <a:pt x="731" y="554"/>
                    <a:pt x="1147" y="531"/>
                    <a:pt x="1557" y="531"/>
                  </a:cubicBezTo>
                  <a:cubicBezTo>
                    <a:pt x="2835" y="531"/>
                    <a:pt x="4047" y="754"/>
                    <a:pt x="5350" y="926"/>
                  </a:cubicBezTo>
                  <a:cubicBezTo>
                    <a:pt x="5358" y="926"/>
                    <a:pt x="5366" y="927"/>
                    <a:pt x="5373" y="927"/>
                  </a:cubicBezTo>
                  <a:cubicBezTo>
                    <a:pt x="5666" y="927"/>
                    <a:pt x="5660" y="516"/>
                    <a:pt x="5417" y="405"/>
                  </a:cubicBezTo>
                  <a:cubicBezTo>
                    <a:pt x="4654" y="111"/>
                    <a:pt x="3796" y="0"/>
                    <a:pt x="29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500;p23"/>
            <p:cNvSpPr/>
            <p:nvPr/>
          </p:nvSpPr>
          <p:spPr>
            <a:xfrm>
              <a:off x="3754400" y="1789768"/>
              <a:ext cx="81705" cy="12743"/>
            </a:xfrm>
            <a:custGeom>
              <a:avLst/>
              <a:gdLst/>
              <a:ahLst/>
              <a:cxnLst/>
              <a:rect l="l" t="t" r="r" b="b"/>
              <a:pathLst>
                <a:path w="5328" h="831" extrusionOk="0">
                  <a:moveTo>
                    <a:pt x="4260" y="1"/>
                  </a:moveTo>
                  <a:cubicBezTo>
                    <a:pt x="3951" y="1"/>
                    <a:pt x="3630" y="47"/>
                    <a:pt x="3358" y="57"/>
                  </a:cubicBezTo>
                  <a:cubicBezTo>
                    <a:pt x="2317" y="102"/>
                    <a:pt x="1276" y="238"/>
                    <a:pt x="235" y="419"/>
                  </a:cubicBezTo>
                  <a:cubicBezTo>
                    <a:pt x="1" y="462"/>
                    <a:pt x="87" y="785"/>
                    <a:pt x="306" y="785"/>
                  </a:cubicBezTo>
                  <a:cubicBezTo>
                    <a:pt x="319" y="785"/>
                    <a:pt x="334" y="784"/>
                    <a:pt x="348" y="781"/>
                  </a:cubicBezTo>
                  <a:cubicBezTo>
                    <a:pt x="618" y="749"/>
                    <a:pt x="2653" y="494"/>
                    <a:pt x="3863" y="494"/>
                  </a:cubicBezTo>
                  <a:cubicBezTo>
                    <a:pt x="4376" y="494"/>
                    <a:pt x="4741" y="540"/>
                    <a:pt x="4761" y="668"/>
                  </a:cubicBezTo>
                  <a:cubicBezTo>
                    <a:pt x="4778" y="767"/>
                    <a:pt x="4879" y="830"/>
                    <a:pt x="4968" y="830"/>
                  </a:cubicBezTo>
                  <a:cubicBezTo>
                    <a:pt x="5001" y="830"/>
                    <a:pt x="5031" y="822"/>
                    <a:pt x="5056" y="804"/>
                  </a:cubicBezTo>
                  <a:cubicBezTo>
                    <a:pt x="5078" y="781"/>
                    <a:pt x="5124" y="759"/>
                    <a:pt x="5146" y="736"/>
                  </a:cubicBezTo>
                  <a:cubicBezTo>
                    <a:pt x="5259" y="668"/>
                    <a:pt x="5327" y="510"/>
                    <a:pt x="5237" y="374"/>
                  </a:cubicBezTo>
                  <a:cubicBezTo>
                    <a:pt x="5011" y="72"/>
                    <a:pt x="4645" y="1"/>
                    <a:pt x="426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501;p23"/>
            <p:cNvSpPr/>
            <p:nvPr/>
          </p:nvSpPr>
          <p:spPr>
            <a:xfrm>
              <a:off x="3751977" y="1814976"/>
              <a:ext cx="85769" cy="18034"/>
            </a:xfrm>
            <a:custGeom>
              <a:avLst/>
              <a:gdLst/>
              <a:ahLst/>
              <a:cxnLst/>
              <a:rect l="l" t="t" r="r" b="b"/>
              <a:pathLst>
                <a:path w="5593" h="1176" extrusionOk="0">
                  <a:moveTo>
                    <a:pt x="2477" y="0"/>
                  </a:moveTo>
                  <a:cubicBezTo>
                    <a:pt x="1694" y="0"/>
                    <a:pt x="919" y="109"/>
                    <a:pt x="280" y="269"/>
                  </a:cubicBezTo>
                  <a:cubicBezTo>
                    <a:pt x="0" y="333"/>
                    <a:pt x="89" y="725"/>
                    <a:pt x="370" y="725"/>
                  </a:cubicBezTo>
                  <a:cubicBezTo>
                    <a:pt x="385" y="725"/>
                    <a:pt x="400" y="724"/>
                    <a:pt x="416" y="721"/>
                  </a:cubicBezTo>
                  <a:cubicBezTo>
                    <a:pt x="957" y="631"/>
                    <a:pt x="1507" y="578"/>
                    <a:pt x="2055" y="578"/>
                  </a:cubicBezTo>
                  <a:cubicBezTo>
                    <a:pt x="2468" y="578"/>
                    <a:pt x="2881" y="608"/>
                    <a:pt x="3290" y="676"/>
                  </a:cubicBezTo>
                  <a:cubicBezTo>
                    <a:pt x="3992" y="789"/>
                    <a:pt x="4625" y="1106"/>
                    <a:pt x="5327" y="1174"/>
                  </a:cubicBezTo>
                  <a:cubicBezTo>
                    <a:pt x="5333" y="1175"/>
                    <a:pt x="5339" y="1175"/>
                    <a:pt x="5345" y="1175"/>
                  </a:cubicBezTo>
                  <a:cubicBezTo>
                    <a:pt x="5494" y="1175"/>
                    <a:pt x="5593" y="921"/>
                    <a:pt x="5463" y="812"/>
                  </a:cubicBezTo>
                  <a:cubicBezTo>
                    <a:pt x="4695" y="216"/>
                    <a:pt x="3579" y="0"/>
                    <a:pt x="24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502;p23"/>
            <p:cNvSpPr/>
            <p:nvPr/>
          </p:nvSpPr>
          <p:spPr>
            <a:xfrm>
              <a:off x="3762604" y="1839219"/>
              <a:ext cx="79497" cy="12222"/>
            </a:xfrm>
            <a:custGeom>
              <a:avLst/>
              <a:gdLst/>
              <a:ahLst/>
              <a:cxnLst/>
              <a:rect l="l" t="t" r="r" b="b"/>
              <a:pathLst>
                <a:path w="5184" h="797" extrusionOk="0">
                  <a:moveTo>
                    <a:pt x="2489" y="0"/>
                  </a:moveTo>
                  <a:cubicBezTo>
                    <a:pt x="1697" y="0"/>
                    <a:pt x="901" y="95"/>
                    <a:pt x="153" y="227"/>
                  </a:cubicBezTo>
                  <a:cubicBezTo>
                    <a:pt x="0" y="270"/>
                    <a:pt x="15" y="545"/>
                    <a:pt x="179" y="545"/>
                  </a:cubicBezTo>
                  <a:cubicBezTo>
                    <a:pt x="185" y="545"/>
                    <a:pt x="191" y="544"/>
                    <a:pt x="198" y="544"/>
                  </a:cubicBezTo>
                  <a:cubicBezTo>
                    <a:pt x="615" y="490"/>
                    <a:pt x="1022" y="468"/>
                    <a:pt x="1425" y="468"/>
                  </a:cubicBezTo>
                  <a:cubicBezTo>
                    <a:pt x="2554" y="468"/>
                    <a:pt x="3647" y="642"/>
                    <a:pt x="4815" y="793"/>
                  </a:cubicBezTo>
                  <a:cubicBezTo>
                    <a:pt x="4831" y="795"/>
                    <a:pt x="4846" y="796"/>
                    <a:pt x="4861" y="796"/>
                  </a:cubicBezTo>
                  <a:cubicBezTo>
                    <a:pt x="5098" y="796"/>
                    <a:pt x="5184" y="470"/>
                    <a:pt x="4928" y="385"/>
                  </a:cubicBezTo>
                  <a:cubicBezTo>
                    <a:pt x="4160" y="106"/>
                    <a:pt x="3327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503;p23"/>
            <p:cNvSpPr/>
            <p:nvPr/>
          </p:nvSpPr>
          <p:spPr>
            <a:xfrm>
              <a:off x="3904441" y="1689792"/>
              <a:ext cx="211316" cy="154393"/>
            </a:xfrm>
            <a:custGeom>
              <a:avLst/>
              <a:gdLst/>
              <a:ahLst/>
              <a:cxnLst/>
              <a:rect l="l" t="t" r="r" b="b"/>
              <a:pathLst>
                <a:path w="13780" h="10068" extrusionOk="0">
                  <a:moveTo>
                    <a:pt x="10549" y="809"/>
                  </a:moveTo>
                  <a:cubicBezTo>
                    <a:pt x="10686" y="809"/>
                    <a:pt x="10821" y="814"/>
                    <a:pt x="10955" y="828"/>
                  </a:cubicBezTo>
                  <a:cubicBezTo>
                    <a:pt x="11004" y="826"/>
                    <a:pt x="11053" y="824"/>
                    <a:pt x="11102" y="824"/>
                  </a:cubicBezTo>
                  <a:cubicBezTo>
                    <a:pt x="11455" y="824"/>
                    <a:pt x="11791" y="898"/>
                    <a:pt x="12109" y="1077"/>
                  </a:cubicBezTo>
                  <a:cubicBezTo>
                    <a:pt x="12131" y="1236"/>
                    <a:pt x="12154" y="1372"/>
                    <a:pt x="12177" y="1530"/>
                  </a:cubicBezTo>
                  <a:cubicBezTo>
                    <a:pt x="11249" y="1258"/>
                    <a:pt x="10276" y="1077"/>
                    <a:pt x="9325" y="874"/>
                  </a:cubicBezTo>
                  <a:cubicBezTo>
                    <a:pt x="9438" y="851"/>
                    <a:pt x="9551" y="851"/>
                    <a:pt x="9642" y="851"/>
                  </a:cubicBezTo>
                  <a:cubicBezTo>
                    <a:pt x="9939" y="835"/>
                    <a:pt x="10246" y="809"/>
                    <a:pt x="10549" y="809"/>
                  </a:cubicBezTo>
                  <a:close/>
                  <a:moveTo>
                    <a:pt x="8827" y="896"/>
                  </a:moveTo>
                  <a:cubicBezTo>
                    <a:pt x="8850" y="942"/>
                    <a:pt x="8850" y="964"/>
                    <a:pt x="8918" y="987"/>
                  </a:cubicBezTo>
                  <a:cubicBezTo>
                    <a:pt x="10004" y="1304"/>
                    <a:pt x="11136" y="1711"/>
                    <a:pt x="12267" y="1960"/>
                  </a:cubicBezTo>
                  <a:cubicBezTo>
                    <a:pt x="12335" y="2209"/>
                    <a:pt x="12380" y="2458"/>
                    <a:pt x="12426" y="2730"/>
                  </a:cubicBezTo>
                  <a:cubicBezTo>
                    <a:pt x="10660" y="2164"/>
                    <a:pt x="8850" y="1688"/>
                    <a:pt x="7085" y="1123"/>
                  </a:cubicBezTo>
                  <a:cubicBezTo>
                    <a:pt x="7650" y="1032"/>
                    <a:pt x="8239" y="964"/>
                    <a:pt x="8827" y="896"/>
                  </a:cubicBezTo>
                  <a:close/>
                  <a:moveTo>
                    <a:pt x="1223" y="2775"/>
                  </a:moveTo>
                  <a:cubicBezTo>
                    <a:pt x="2535" y="3454"/>
                    <a:pt x="3871" y="4110"/>
                    <a:pt x="5229" y="4721"/>
                  </a:cubicBezTo>
                  <a:cubicBezTo>
                    <a:pt x="3871" y="4201"/>
                    <a:pt x="2468" y="3725"/>
                    <a:pt x="1064" y="3318"/>
                  </a:cubicBezTo>
                  <a:cubicBezTo>
                    <a:pt x="1087" y="3069"/>
                    <a:pt x="1132" y="2911"/>
                    <a:pt x="1223" y="2775"/>
                  </a:cubicBezTo>
                  <a:close/>
                  <a:moveTo>
                    <a:pt x="6587" y="1213"/>
                  </a:moveTo>
                  <a:cubicBezTo>
                    <a:pt x="8510" y="1892"/>
                    <a:pt x="10479" y="2639"/>
                    <a:pt x="12471" y="3092"/>
                  </a:cubicBezTo>
                  <a:cubicBezTo>
                    <a:pt x="12516" y="3657"/>
                    <a:pt x="12561" y="4201"/>
                    <a:pt x="12629" y="4721"/>
                  </a:cubicBezTo>
                  <a:cubicBezTo>
                    <a:pt x="12629" y="4721"/>
                    <a:pt x="12629" y="4766"/>
                    <a:pt x="12629" y="4766"/>
                  </a:cubicBezTo>
                  <a:cubicBezTo>
                    <a:pt x="9732" y="3748"/>
                    <a:pt x="6813" y="2775"/>
                    <a:pt x="3871" y="1824"/>
                  </a:cubicBezTo>
                  <a:cubicBezTo>
                    <a:pt x="4256" y="1734"/>
                    <a:pt x="4618" y="1643"/>
                    <a:pt x="4980" y="1553"/>
                  </a:cubicBezTo>
                  <a:cubicBezTo>
                    <a:pt x="7379" y="2390"/>
                    <a:pt x="9778" y="3227"/>
                    <a:pt x="12177" y="4020"/>
                  </a:cubicBezTo>
                  <a:cubicBezTo>
                    <a:pt x="12202" y="4029"/>
                    <a:pt x="12225" y="4034"/>
                    <a:pt x="12246" y="4034"/>
                  </a:cubicBezTo>
                  <a:cubicBezTo>
                    <a:pt x="12419" y="4034"/>
                    <a:pt x="12469" y="3738"/>
                    <a:pt x="12267" y="3657"/>
                  </a:cubicBezTo>
                  <a:cubicBezTo>
                    <a:pt x="9936" y="2911"/>
                    <a:pt x="7605" y="2209"/>
                    <a:pt x="5274" y="1485"/>
                  </a:cubicBezTo>
                  <a:cubicBezTo>
                    <a:pt x="5636" y="1394"/>
                    <a:pt x="5998" y="1326"/>
                    <a:pt x="6383" y="1258"/>
                  </a:cubicBezTo>
                  <a:cubicBezTo>
                    <a:pt x="6451" y="1236"/>
                    <a:pt x="6519" y="1213"/>
                    <a:pt x="6587" y="1213"/>
                  </a:cubicBezTo>
                  <a:close/>
                  <a:moveTo>
                    <a:pt x="3509" y="1915"/>
                  </a:moveTo>
                  <a:cubicBezTo>
                    <a:pt x="6541" y="3069"/>
                    <a:pt x="9619" y="4155"/>
                    <a:pt x="12697" y="5196"/>
                  </a:cubicBezTo>
                  <a:cubicBezTo>
                    <a:pt x="12720" y="5445"/>
                    <a:pt x="12765" y="5672"/>
                    <a:pt x="12810" y="5921"/>
                  </a:cubicBezTo>
                  <a:cubicBezTo>
                    <a:pt x="9348" y="4676"/>
                    <a:pt x="5862" y="3499"/>
                    <a:pt x="2445" y="2209"/>
                  </a:cubicBezTo>
                  <a:cubicBezTo>
                    <a:pt x="2717" y="2118"/>
                    <a:pt x="3011" y="2051"/>
                    <a:pt x="3305" y="1983"/>
                  </a:cubicBezTo>
                  <a:cubicBezTo>
                    <a:pt x="3373" y="1960"/>
                    <a:pt x="3441" y="1937"/>
                    <a:pt x="3509" y="1915"/>
                  </a:cubicBezTo>
                  <a:close/>
                  <a:moveTo>
                    <a:pt x="1064" y="3544"/>
                  </a:moveTo>
                  <a:cubicBezTo>
                    <a:pt x="3826" y="4517"/>
                    <a:pt x="6519" y="5649"/>
                    <a:pt x="9167" y="6916"/>
                  </a:cubicBezTo>
                  <a:cubicBezTo>
                    <a:pt x="8578" y="6916"/>
                    <a:pt x="8012" y="6939"/>
                    <a:pt x="7447" y="6984"/>
                  </a:cubicBezTo>
                  <a:cubicBezTo>
                    <a:pt x="7447" y="6939"/>
                    <a:pt x="7424" y="6894"/>
                    <a:pt x="7379" y="6871"/>
                  </a:cubicBezTo>
                  <a:cubicBezTo>
                    <a:pt x="5410" y="5830"/>
                    <a:pt x="3192" y="5106"/>
                    <a:pt x="1064" y="4472"/>
                  </a:cubicBezTo>
                  <a:cubicBezTo>
                    <a:pt x="1064" y="4201"/>
                    <a:pt x="1064" y="3906"/>
                    <a:pt x="1064" y="3635"/>
                  </a:cubicBezTo>
                  <a:lnTo>
                    <a:pt x="1064" y="3544"/>
                  </a:lnTo>
                  <a:close/>
                  <a:moveTo>
                    <a:pt x="7763" y="5785"/>
                  </a:moveTo>
                  <a:cubicBezTo>
                    <a:pt x="8940" y="6260"/>
                    <a:pt x="10117" y="6668"/>
                    <a:pt x="11317" y="7052"/>
                  </a:cubicBezTo>
                  <a:cubicBezTo>
                    <a:pt x="10864" y="6984"/>
                    <a:pt x="10434" y="6962"/>
                    <a:pt x="9981" y="6939"/>
                  </a:cubicBezTo>
                  <a:cubicBezTo>
                    <a:pt x="9981" y="6916"/>
                    <a:pt x="9959" y="6871"/>
                    <a:pt x="9914" y="6849"/>
                  </a:cubicBezTo>
                  <a:cubicBezTo>
                    <a:pt x="9212" y="6486"/>
                    <a:pt x="8488" y="6124"/>
                    <a:pt x="7763" y="5785"/>
                  </a:cubicBezTo>
                  <a:close/>
                  <a:moveTo>
                    <a:pt x="2105" y="2300"/>
                  </a:moveTo>
                  <a:cubicBezTo>
                    <a:pt x="5613" y="3793"/>
                    <a:pt x="9212" y="5242"/>
                    <a:pt x="12856" y="6328"/>
                  </a:cubicBezTo>
                  <a:cubicBezTo>
                    <a:pt x="12901" y="6668"/>
                    <a:pt x="12946" y="6984"/>
                    <a:pt x="13014" y="7301"/>
                  </a:cubicBezTo>
                  <a:cubicBezTo>
                    <a:pt x="12946" y="7301"/>
                    <a:pt x="12901" y="7279"/>
                    <a:pt x="12856" y="7279"/>
                  </a:cubicBezTo>
                  <a:cubicBezTo>
                    <a:pt x="12856" y="7188"/>
                    <a:pt x="12833" y="7098"/>
                    <a:pt x="12720" y="7075"/>
                  </a:cubicBezTo>
                  <a:cubicBezTo>
                    <a:pt x="8940" y="5559"/>
                    <a:pt x="5161" y="4178"/>
                    <a:pt x="1404" y="2616"/>
                  </a:cubicBezTo>
                  <a:cubicBezTo>
                    <a:pt x="1540" y="2526"/>
                    <a:pt x="1743" y="2435"/>
                    <a:pt x="2038" y="2322"/>
                  </a:cubicBezTo>
                  <a:cubicBezTo>
                    <a:pt x="2060" y="2322"/>
                    <a:pt x="2083" y="2322"/>
                    <a:pt x="2105" y="2300"/>
                  </a:cubicBezTo>
                  <a:close/>
                  <a:moveTo>
                    <a:pt x="1064" y="4699"/>
                  </a:moveTo>
                  <a:cubicBezTo>
                    <a:pt x="2988" y="5491"/>
                    <a:pt x="4912" y="6351"/>
                    <a:pt x="6858" y="7030"/>
                  </a:cubicBezTo>
                  <a:cubicBezTo>
                    <a:pt x="5885" y="7143"/>
                    <a:pt x="4934" y="7301"/>
                    <a:pt x="3984" y="7550"/>
                  </a:cubicBezTo>
                  <a:lnTo>
                    <a:pt x="3984" y="7573"/>
                  </a:lnTo>
                  <a:cubicBezTo>
                    <a:pt x="3961" y="7550"/>
                    <a:pt x="3961" y="7505"/>
                    <a:pt x="3916" y="7505"/>
                  </a:cubicBezTo>
                  <a:cubicBezTo>
                    <a:pt x="3441" y="7256"/>
                    <a:pt x="2875" y="7143"/>
                    <a:pt x="2354" y="6962"/>
                  </a:cubicBezTo>
                  <a:cubicBezTo>
                    <a:pt x="1924" y="6826"/>
                    <a:pt x="1472" y="6645"/>
                    <a:pt x="1042" y="6464"/>
                  </a:cubicBezTo>
                  <a:cubicBezTo>
                    <a:pt x="1042" y="6170"/>
                    <a:pt x="1042" y="5853"/>
                    <a:pt x="1042" y="5559"/>
                  </a:cubicBezTo>
                  <a:cubicBezTo>
                    <a:pt x="2309" y="6147"/>
                    <a:pt x="3690" y="6781"/>
                    <a:pt x="5048" y="7052"/>
                  </a:cubicBezTo>
                  <a:cubicBezTo>
                    <a:pt x="5056" y="7053"/>
                    <a:pt x="5064" y="7054"/>
                    <a:pt x="5072" y="7054"/>
                  </a:cubicBezTo>
                  <a:cubicBezTo>
                    <a:pt x="5233" y="7054"/>
                    <a:pt x="5266" y="6845"/>
                    <a:pt x="5116" y="6781"/>
                  </a:cubicBezTo>
                  <a:cubicBezTo>
                    <a:pt x="3780" y="6237"/>
                    <a:pt x="2377" y="5875"/>
                    <a:pt x="1042" y="5332"/>
                  </a:cubicBezTo>
                  <a:cubicBezTo>
                    <a:pt x="1042" y="5106"/>
                    <a:pt x="1042" y="4902"/>
                    <a:pt x="1064" y="4699"/>
                  </a:cubicBezTo>
                  <a:close/>
                  <a:moveTo>
                    <a:pt x="1042" y="6645"/>
                  </a:moveTo>
                  <a:cubicBezTo>
                    <a:pt x="1857" y="7052"/>
                    <a:pt x="2762" y="7482"/>
                    <a:pt x="3644" y="7663"/>
                  </a:cubicBezTo>
                  <a:cubicBezTo>
                    <a:pt x="3418" y="7731"/>
                    <a:pt x="3169" y="7799"/>
                    <a:pt x="2920" y="7867"/>
                  </a:cubicBezTo>
                  <a:cubicBezTo>
                    <a:pt x="2920" y="7844"/>
                    <a:pt x="2898" y="7822"/>
                    <a:pt x="2875" y="7799"/>
                  </a:cubicBezTo>
                  <a:cubicBezTo>
                    <a:pt x="2309" y="7505"/>
                    <a:pt x="1653" y="7301"/>
                    <a:pt x="1019" y="7098"/>
                  </a:cubicBezTo>
                  <a:cubicBezTo>
                    <a:pt x="1019" y="6962"/>
                    <a:pt x="1019" y="6803"/>
                    <a:pt x="1042" y="6645"/>
                  </a:cubicBezTo>
                  <a:close/>
                  <a:moveTo>
                    <a:pt x="1019" y="7346"/>
                  </a:moveTo>
                  <a:cubicBezTo>
                    <a:pt x="1562" y="7573"/>
                    <a:pt x="2083" y="7822"/>
                    <a:pt x="2626" y="7958"/>
                  </a:cubicBezTo>
                  <a:cubicBezTo>
                    <a:pt x="2490" y="8025"/>
                    <a:pt x="2332" y="8071"/>
                    <a:pt x="2196" y="8116"/>
                  </a:cubicBezTo>
                  <a:cubicBezTo>
                    <a:pt x="1834" y="7958"/>
                    <a:pt x="1427" y="7844"/>
                    <a:pt x="1019" y="7822"/>
                  </a:cubicBezTo>
                  <a:cubicBezTo>
                    <a:pt x="1019" y="7663"/>
                    <a:pt x="1019" y="7505"/>
                    <a:pt x="1019" y="7346"/>
                  </a:cubicBezTo>
                  <a:close/>
                  <a:moveTo>
                    <a:pt x="1019" y="8003"/>
                  </a:moveTo>
                  <a:cubicBezTo>
                    <a:pt x="1313" y="8048"/>
                    <a:pt x="1562" y="8139"/>
                    <a:pt x="1834" y="8252"/>
                  </a:cubicBezTo>
                  <a:cubicBezTo>
                    <a:pt x="1562" y="8365"/>
                    <a:pt x="1268" y="8478"/>
                    <a:pt x="997" y="8591"/>
                  </a:cubicBezTo>
                  <a:cubicBezTo>
                    <a:pt x="1019" y="8388"/>
                    <a:pt x="1019" y="8206"/>
                    <a:pt x="1019" y="8003"/>
                  </a:cubicBezTo>
                  <a:close/>
                  <a:moveTo>
                    <a:pt x="11151" y="1"/>
                  </a:moveTo>
                  <a:cubicBezTo>
                    <a:pt x="10679" y="1"/>
                    <a:pt x="10212" y="49"/>
                    <a:pt x="9914" y="59"/>
                  </a:cubicBezTo>
                  <a:cubicBezTo>
                    <a:pt x="8737" y="82"/>
                    <a:pt x="7582" y="217"/>
                    <a:pt x="6428" y="444"/>
                  </a:cubicBezTo>
                  <a:cubicBezTo>
                    <a:pt x="5138" y="670"/>
                    <a:pt x="3848" y="1009"/>
                    <a:pt x="2581" y="1349"/>
                  </a:cubicBezTo>
                  <a:cubicBezTo>
                    <a:pt x="1834" y="1553"/>
                    <a:pt x="748" y="1621"/>
                    <a:pt x="385" y="2367"/>
                  </a:cubicBezTo>
                  <a:cubicBezTo>
                    <a:pt x="1" y="3137"/>
                    <a:pt x="340" y="4676"/>
                    <a:pt x="340" y="5513"/>
                  </a:cubicBezTo>
                  <a:cubicBezTo>
                    <a:pt x="363" y="5989"/>
                    <a:pt x="363" y="6464"/>
                    <a:pt x="363" y="6939"/>
                  </a:cubicBezTo>
                  <a:cubicBezTo>
                    <a:pt x="363" y="6962"/>
                    <a:pt x="363" y="7007"/>
                    <a:pt x="363" y="7030"/>
                  </a:cubicBezTo>
                  <a:cubicBezTo>
                    <a:pt x="363" y="7301"/>
                    <a:pt x="385" y="7573"/>
                    <a:pt x="385" y="7844"/>
                  </a:cubicBezTo>
                  <a:lnTo>
                    <a:pt x="385" y="7867"/>
                  </a:lnTo>
                  <a:cubicBezTo>
                    <a:pt x="385" y="8523"/>
                    <a:pt x="408" y="9157"/>
                    <a:pt x="453" y="9813"/>
                  </a:cubicBezTo>
                  <a:cubicBezTo>
                    <a:pt x="453" y="9983"/>
                    <a:pt x="578" y="10068"/>
                    <a:pt x="702" y="10068"/>
                  </a:cubicBezTo>
                  <a:cubicBezTo>
                    <a:pt x="827" y="10068"/>
                    <a:pt x="951" y="9983"/>
                    <a:pt x="951" y="9813"/>
                  </a:cubicBezTo>
                  <a:cubicBezTo>
                    <a:pt x="951" y="9678"/>
                    <a:pt x="974" y="9542"/>
                    <a:pt x="974" y="9383"/>
                  </a:cubicBezTo>
                  <a:cubicBezTo>
                    <a:pt x="1019" y="9383"/>
                    <a:pt x="1064" y="9383"/>
                    <a:pt x="1132" y="9361"/>
                  </a:cubicBezTo>
                  <a:cubicBezTo>
                    <a:pt x="3687" y="8204"/>
                    <a:pt x="6400" y="7605"/>
                    <a:pt x="9141" y="7605"/>
                  </a:cubicBezTo>
                  <a:cubicBezTo>
                    <a:pt x="10529" y="7605"/>
                    <a:pt x="11924" y="7759"/>
                    <a:pt x="13308" y="8071"/>
                  </a:cubicBezTo>
                  <a:cubicBezTo>
                    <a:pt x="13334" y="8075"/>
                    <a:pt x="13359" y="8077"/>
                    <a:pt x="13382" y="8077"/>
                  </a:cubicBezTo>
                  <a:cubicBezTo>
                    <a:pt x="13632" y="8077"/>
                    <a:pt x="13780" y="7868"/>
                    <a:pt x="13738" y="7641"/>
                  </a:cubicBezTo>
                  <a:cubicBezTo>
                    <a:pt x="13693" y="7233"/>
                    <a:pt x="13625" y="6826"/>
                    <a:pt x="13580" y="6396"/>
                  </a:cubicBezTo>
                  <a:cubicBezTo>
                    <a:pt x="13603" y="6351"/>
                    <a:pt x="13603" y="6260"/>
                    <a:pt x="13557" y="6215"/>
                  </a:cubicBezTo>
                  <a:cubicBezTo>
                    <a:pt x="13421" y="5310"/>
                    <a:pt x="13308" y="4382"/>
                    <a:pt x="13173" y="3476"/>
                  </a:cubicBezTo>
                  <a:cubicBezTo>
                    <a:pt x="13059" y="2662"/>
                    <a:pt x="13218" y="964"/>
                    <a:pt x="12584" y="353"/>
                  </a:cubicBezTo>
                  <a:cubicBezTo>
                    <a:pt x="12288" y="69"/>
                    <a:pt x="11716" y="1"/>
                    <a:pt x="11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504;p23"/>
            <p:cNvSpPr/>
            <p:nvPr/>
          </p:nvSpPr>
          <p:spPr>
            <a:xfrm>
              <a:off x="3900745" y="1657867"/>
              <a:ext cx="88514" cy="22450"/>
            </a:xfrm>
            <a:custGeom>
              <a:avLst/>
              <a:gdLst/>
              <a:ahLst/>
              <a:cxnLst/>
              <a:rect l="l" t="t" r="r" b="b"/>
              <a:pathLst>
                <a:path w="5772" h="1464" extrusionOk="0">
                  <a:moveTo>
                    <a:pt x="4826" y="0"/>
                  </a:moveTo>
                  <a:cubicBezTo>
                    <a:pt x="4597" y="0"/>
                    <a:pt x="4349" y="48"/>
                    <a:pt x="4089" y="104"/>
                  </a:cubicBezTo>
                  <a:cubicBezTo>
                    <a:pt x="2776" y="376"/>
                    <a:pt x="1486" y="783"/>
                    <a:pt x="196" y="1168"/>
                  </a:cubicBezTo>
                  <a:cubicBezTo>
                    <a:pt x="1" y="1211"/>
                    <a:pt x="77" y="1463"/>
                    <a:pt x="243" y="1463"/>
                  </a:cubicBezTo>
                  <a:cubicBezTo>
                    <a:pt x="250" y="1463"/>
                    <a:pt x="257" y="1463"/>
                    <a:pt x="264" y="1462"/>
                  </a:cubicBezTo>
                  <a:cubicBezTo>
                    <a:pt x="1124" y="1304"/>
                    <a:pt x="2007" y="1123"/>
                    <a:pt x="2867" y="941"/>
                  </a:cubicBezTo>
                  <a:cubicBezTo>
                    <a:pt x="3444" y="832"/>
                    <a:pt x="4031" y="637"/>
                    <a:pt x="4614" y="637"/>
                  </a:cubicBezTo>
                  <a:cubicBezTo>
                    <a:pt x="4878" y="637"/>
                    <a:pt x="5141" y="677"/>
                    <a:pt x="5402" y="783"/>
                  </a:cubicBezTo>
                  <a:cubicBezTo>
                    <a:pt x="5430" y="795"/>
                    <a:pt x="5457" y="801"/>
                    <a:pt x="5483" y="801"/>
                  </a:cubicBezTo>
                  <a:cubicBezTo>
                    <a:pt x="5649" y="801"/>
                    <a:pt x="5771" y="577"/>
                    <a:pt x="5673" y="421"/>
                  </a:cubicBezTo>
                  <a:cubicBezTo>
                    <a:pt x="5446" y="100"/>
                    <a:pt x="5156" y="0"/>
                    <a:pt x="482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505;p23"/>
            <p:cNvSpPr/>
            <p:nvPr/>
          </p:nvSpPr>
          <p:spPr>
            <a:xfrm>
              <a:off x="3899933" y="1632643"/>
              <a:ext cx="91289" cy="24628"/>
            </a:xfrm>
            <a:custGeom>
              <a:avLst/>
              <a:gdLst/>
              <a:ahLst/>
              <a:cxnLst/>
              <a:rect l="l" t="t" r="r" b="b"/>
              <a:pathLst>
                <a:path w="5953" h="1606" extrusionOk="0">
                  <a:moveTo>
                    <a:pt x="4884" y="0"/>
                  </a:moveTo>
                  <a:cubicBezTo>
                    <a:pt x="3289" y="0"/>
                    <a:pt x="1601" y="606"/>
                    <a:pt x="182" y="1229"/>
                  </a:cubicBezTo>
                  <a:cubicBezTo>
                    <a:pt x="0" y="1309"/>
                    <a:pt x="106" y="1605"/>
                    <a:pt x="275" y="1605"/>
                  </a:cubicBezTo>
                  <a:cubicBezTo>
                    <a:pt x="296" y="1605"/>
                    <a:pt x="318" y="1601"/>
                    <a:pt x="340" y="1591"/>
                  </a:cubicBezTo>
                  <a:cubicBezTo>
                    <a:pt x="2128" y="912"/>
                    <a:pt x="3871" y="821"/>
                    <a:pt x="5704" y="436"/>
                  </a:cubicBezTo>
                  <a:cubicBezTo>
                    <a:pt x="5953" y="391"/>
                    <a:pt x="5862" y="74"/>
                    <a:pt x="5658" y="52"/>
                  </a:cubicBezTo>
                  <a:cubicBezTo>
                    <a:pt x="5404" y="17"/>
                    <a:pt x="5145" y="0"/>
                    <a:pt x="48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506;p23"/>
            <p:cNvSpPr/>
            <p:nvPr/>
          </p:nvSpPr>
          <p:spPr>
            <a:xfrm>
              <a:off x="3896544" y="1605916"/>
              <a:ext cx="98159" cy="27802"/>
            </a:xfrm>
            <a:custGeom>
              <a:avLst/>
              <a:gdLst/>
              <a:ahLst/>
              <a:cxnLst/>
              <a:rect l="l" t="t" r="r" b="b"/>
              <a:pathLst>
                <a:path w="6401" h="1813" extrusionOk="0">
                  <a:moveTo>
                    <a:pt x="5190" y="0"/>
                  </a:moveTo>
                  <a:cubicBezTo>
                    <a:pt x="3446" y="0"/>
                    <a:pt x="1635" y="625"/>
                    <a:pt x="176" y="1500"/>
                  </a:cubicBezTo>
                  <a:cubicBezTo>
                    <a:pt x="1" y="1598"/>
                    <a:pt x="111" y="1813"/>
                    <a:pt x="275" y="1813"/>
                  </a:cubicBezTo>
                  <a:cubicBezTo>
                    <a:pt x="301" y="1813"/>
                    <a:pt x="329" y="1807"/>
                    <a:pt x="357" y="1795"/>
                  </a:cubicBezTo>
                  <a:cubicBezTo>
                    <a:pt x="2236" y="935"/>
                    <a:pt x="4001" y="754"/>
                    <a:pt x="6038" y="640"/>
                  </a:cubicBezTo>
                  <a:cubicBezTo>
                    <a:pt x="6400" y="618"/>
                    <a:pt x="6400" y="97"/>
                    <a:pt x="6038" y="52"/>
                  </a:cubicBezTo>
                  <a:cubicBezTo>
                    <a:pt x="5758" y="17"/>
                    <a:pt x="5475" y="0"/>
                    <a:pt x="519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507;p23"/>
            <p:cNvSpPr/>
            <p:nvPr/>
          </p:nvSpPr>
          <p:spPr>
            <a:xfrm>
              <a:off x="3888739" y="1574099"/>
              <a:ext cx="105965" cy="33660"/>
            </a:xfrm>
            <a:custGeom>
              <a:avLst/>
              <a:gdLst/>
              <a:ahLst/>
              <a:cxnLst/>
              <a:rect l="l" t="t" r="r" b="b"/>
              <a:pathLst>
                <a:path w="6910" h="2195" extrusionOk="0">
                  <a:moveTo>
                    <a:pt x="5057" y="1"/>
                  </a:moveTo>
                  <a:cubicBezTo>
                    <a:pt x="3323" y="1"/>
                    <a:pt x="1465" y="792"/>
                    <a:pt x="187" y="1742"/>
                  </a:cubicBezTo>
                  <a:cubicBezTo>
                    <a:pt x="1" y="1892"/>
                    <a:pt x="107" y="2195"/>
                    <a:pt x="302" y="2195"/>
                  </a:cubicBezTo>
                  <a:cubicBezTo>
                    <a:pt x="343" y="2195"/>
                    <a:pt x="389" y="2181"/>
                    <a:pt x="436" y="2150"/>
                  </a:cubicBezTo>
                  <a:cubicBezTo>
                    <a:pt x="1342" y="1584"/>
                    <a:pt x="2315" y="1131"/>
                    <a:pt x="3356" y="927"/>
                  </a:cubicBezTo>
                  <a:cubicBezTo>
                    <a:pt x="3899" y="814"/>
                    <a:pt x="4425" y="792"/>
                    <a:pt x="4951" y="792"/>
                  </a:cubicBezTo>
                  <a:cubicBezTo>
                    <a:pt x="5302" y="792"/>
                    <a:pt x="5653" y="802"/>
                    <a:pt x="6009" y="802"/>
                  </a:cubicBezTo>
                  <a:cubicBezTo>
                    <a:pt x="6187" y="802"/>
                    <a:pt x="6366" y="799"/>
                    <a:pt x="6547" y="792"/>
                  </a:cubicBezTo>
                  <a:cubicBezTo>
                    <a:pt x="6841" y="792"/>
                    <a:pt x="6909" y="362"/>
                    <a:pt x="6615" y="249"/>
                  </a:cubicBezTo>
                  <a:cubicBezTo>
                    <a:pt x="6122" y="77"/>
                    <a:pt x="5595" y="1"/>
                    <a:pt x="50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508;p23"/>
            <p:cNvSpPr/>
            <p:nvPr/>
          </p:nvSpPr>
          <p:spPr>
            <a:xfrm>
              <a:off x="3880413" y="1529861"/>
              <a:ext cx="98665" cy="28830"/>
            </a:xfrm>
            <a:custGeom>
              <a:avLst/>
              <a:gdLst/>
              <a:ahLst/>
              <a:cxnLst/>
              <a:rect l="l" t="t" r="r" b="b"/>
              <a:pathLst>
                <a:path w="6434" h="1880" extrusionOk="0">
                  <a:moveTo>
                    <a:pt x="4631" y="1"/>
                  </a:moveTo>
                  <a:cubicBezTo>
                    <a:pt x="3079" y="1"/>
                    <a:pt x="1388" y="662"/>
                    <a:pt x="210" y="1436"/>
                  </a:cubicBezTo>
                  <a:cubicBezTo>
                    <a:pt x="0" y="1570"/>
                    <a:pt x="128" y="1879"/>
                    <a:pt x="335" y="1879"/>
                  </a:cubicBezTo>
                  <a:cubicBezTo>
                    <a:pt x="374" y="1879"/>
                    <a:pt x="416" y="1869"/>
                    <a:pt x="459" y="1844"/>
                  </a:cubicBezTo>
                  <a:cubicBezTo>
                    <a:pt x="1319" y="1368"/>
                    <a:pt x="2224" y="1006"/>
                    <a:pt x="3197" y="848"/>
                  </a:cubicBezTo>
                  <a:cubicBezTo>
                    <a:pt x="3586" y="775"/>
                    <a:pt x="3972" y="757"/>
                    <a:pt x="4357" y="757"/>
                  </a:cubicBezTo>
                  <a:cubicBezTo>
                    <a:pt x="4742" y="757"/>
                    <a:pt x="5126" y="775"/>
                    <a:pt x="5513" y="775"/>
                  </a:cubicBezTo>
                  <a:cubicBezTo>
                    <a:pt x="5706" y="775"/>
                    <a:pt x="5899" y="771"/>
                    <a:pt x="6094" y="757"/>
                  </a:cubicBezTo>
                  <a:cubicBezTo>
                    <a:pt x="6388" y="735"/>
                    <a:pt x="6434" y="350"/>
                    <a:pt x="6162" y="259"/>
                  </a:cubicBezTo>
                  <a:cubicBezTo>
                    <a:pt x="5686" y="79"/>
                    <a:pt x="5167" y="1"/>
                    <a:pt x="463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509;p23"/>
            <p:cNvSpPr/>
            <p:nvPr/>
          </p:nvSpPr>
          <p:spPr>
            <a:xfrm>
              <a:off x="3895424" y="1545118"/>
              <a:ext cx="86965" cy="16148"/>
            </a:xfrm>
            <a:custGeom>
              <a:avLst/>
              <a:gdLst/>
              <a:ahLst/>
              <a:cxnLst/>
              <a:rect l="l" t="t" r="r" b="b"/>
              <a:pathLst>
                <a:path w="5671" h="1053" extrusionOk="0">
                  <a:moveTo>
                    <a:pt x="3406" y="0"/>
                  </a:moveTo>
                  <a:cubicBezTo>
                    <a:pt x="2255" y="0"/>
                    <a:pt x="1075" y="295"/>
                    <a:pt x="113" y="826"/>
                  </a:cubicBezTo>
                  <a:cubicBezTo>
                    <a:pt x="0" y="894"/>
                    <a:pt x="46" y="1052"/>
                    <a:pt x="181" y="1052"/>
                  </a:cubicBezTo>
                  <a:cubicBezTo>
                    <a:pt x="906" y="1052"/>
                    <a:pt x="1607" y="803"/>
                    <a:pt x="2331" y="690"/>
                  </a:cubicBezTo>
                  <a:cubicBezTo>
                    <a:pt x="2645" y="647"/>
                    <a:pt x="2945" y="627"/>
                    <a:pt x="3239" y="627"/>
                  </a:cubicBezTo>
                  <a:cubicBezTo>
                    <a:pt x="3880" y="627"/>
                    <a:pt x="4494" y="723"/>
                    <a:pt x="5160" y="894"/>
                  </a:cubicBezTo>
                  <a:cubicBezTo>
                    <a:pt x="5194" y="904"/>
                    <a:pt x="5226" y="908"/>
                    <a:pt x="5255" y="908"/>
                  </a:cubicBezTo>
                  <a:cubicBezTo>
                    <a:pt x="5569" y="908"/>
                    <a:pt x="5670" y="409"/>
                    <a:pt x="5319" y="305"/>
                  </a:cubicBezTo>
                  <a:cubicBezTo>
                    <a:pt x="4723" y="98"/>
                    <a:pt x="4069" y="0"/>
                    <a:pt x="340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510;p23"/>
            <p:cNvSpPr/>
            <p:nvPr/>
          </p:nvSpPr>
          <p:spPr>
            <a:xfrm>
              <a:off x="3880842" y="1500251"/>
              <a:ext cx="97883" cy="20978"/>
            </a:xfrm>
            <a:custGeom>
              <a:avLst/>
              <a:gdLst/>
              <a:ahLst/>
              <a:cxnLst/>
              <a:rect l="l" t="t" r="r" b="b"/>
              <a:pathLst>
                <a:path w="6383" h="1368" extrusionOk="0">
                  <a:moveTo>
                    <a:pt x="4409" y="0"/>
                  </a:moveTo>
                  <a:cubicBezTo>
                    <a:pt x="2954" y="0"/>
                    <a:pt x="1436" y="444"/>
                    <a:pt x="182" y="991"/>
                  </a:cubicBezTo>
                  <a:cubicBezTo>
                    <a:pt x="0" y="1071"/>
                    <a:pt x="88" y="1367"/>
                    <a:pt x="269" y="1367"/>
                  </a:cubicBezTo>
                  <a:cubicBezTo>
                    <a:pt x="292" y="1367"/>
                    <a:pt x="315" y="1363"/>
                    <a:pt x="340" y="1353"/>
                  </a:cubicBezTo>
                  <a:cubicBezTo>
                    <a:pt x="1791" y="813"/>
                    <a:pt x="3129" y="726"/>
                    <a:pt x="4560" y="726"/>
                  </a:cubicBezTo>
                  <a:cubicBezTo>
                    <a:pt x="5048" y="726"/>
                    <a:pt x="5548" y="736"/>
                    <a:pt x="6066" y="742"/>
                  </a:cubicBezTo>
                  <a:cubicBezTo>
                    <a:pt x="6338" y="742"/>
                    <a:pt x="6383" y="334"/>
                    <a:pt x="6134" y="244"/>
                  </a:cubicBezTo>
                  <a:cubicBezTo>
                    <a:pt x="5584" y="74"/>
                    <a:pt x="5001" y="0"/>
                    <a:pt x="440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511;p23"/>
            <p:cNvSpPr/>
            <p:nvPr/>
          </p:nvSpPr>
          <p:spPr>
            <a:xfrm>
              <a:off x="3882345" y="1472099"/>
              <a:ext cx="111654" cy="24168"/>
            </a:xfrm>
            <a:custGeom>
              <a:avLst/>
              <a:gdLst/>
              <a:ahLst/>
              <a:cxnLst/>
              <a:rect l="l" t="t" r="r" b="b"/>
              <a:pathLst>
                <a:path w="7281" h="1576" extrusionOk="0">
                  <a:moveTo>
                    <a:pt x="4972" y="0"/>
                  </a:moveTo>
                  <a:cubicBezTo>
                    <a:pt x="3354" y="0"/>
                    <a:pt x="1626" y="498"/>
                    <a:pt x="265" y="1061"/>
                  </a:cubicBezTo>
                  <a:cubicBezTo>
                    <a:pt x="0" y="1163"/>
                    <a:pt x="65" y="1576"/>
                    <a:pt x="311" y="1576"/>
                  </a:cubicBezTo>
                  <a:cubicBezTo>
                    <a:pt x="339" y="1576"/>
                    <a:pt x="369" y="1571"/>
                    <a:pt x="401" y="1559"/>
                  </a:cubicBezTo>
                  <a:cubicBezTo>
                    <a:pt x="1510" y="1152"/>
                    <a:pt x="2641" y="858"/>
                    <a:pt x="3818" y="767"/>
                  </a:cubicBezTo>
                  <a:cubicBezTo>
                    <a:pt x="4058" y="742"/>
                    <a:pt x="4298" y="732"/>
                    <a:pt x="4536" y="732"/>
                  </a:cubicBezTo>
                  <a:cubicBezTo>
                    <a:pt x="5195" y="732"/>
                    <a:pt x="5847" y="804"/>
                    <a:pt x="6498" y="804"/>
                  </a:cubicBezTo>
                  <a:cubicBezTo>
                    <a:pt x="6654" y="804"/>
                    <a:pt x="6809" y="800"/>
                    <a:pt x="6964" y="790"/>
                  </a:cubicBezTo>
                  <a:cubicBezTo>
                    <a:pt x="7236" y="767"/>
                    <a:pt x="7281" y="428"/>
                    <a:pt x="7032" y="337"/>
                  </a:cubicBezTo>
                  <a:cubicBezTo>
                    <a:pt x="6396" y="100"/>
                    <a:pt x="5695" y="0"/>
                    <a:pt x="49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512;p23"/>
            <p:cNvSpPr/>
            <p:nvPr/>
          </p:nvSpPr>
          <p:spPr>
            <a:xfrm>
              <a:off x="4010581" y="1648805"/>
              <a:ext cx="98190" cy="18448"/>
            </a:xfrm>
            <a:custGeom>
              <a:avLst/>
              <a:gdLst/>
              <a:ahLst/>
              <a:cxnLst/>
              <a:rect l="l" t="t" r="r" b="b"/>
              <a:pathLst>
                <a:path w="6403" h="1203" extrusionOk="0">
                  <a:moveTo>
                    <a:pt x="4047" y="1"/>
                  </a:moveTo>
                  <a:cubicBezTo>
                    <a:pt x="2713" y="1"/>
                    <a:pt x="1340" y="356"/>
                    <a:pt x="185" y="853"/>
                  </a:cubicBezTo>
                  <a:cubicBezTo>
                    <a:pt x="1" y="935"/>
                    <a:pt x="94" y="1202"/>
                    <a:pt x="265" y="1202"/>
                  </a:cubicBezTo>
                  <a:cubicBezTo>
                    <a:pt x="283" y="1202"/>
                    <a:pt x="302" y="1199"/>
                    <a:pt x="321" y="1193"/>
                  </a:cubicBezTo>
                  <a:cubicBezTo>
                    <a:pt x="1437" y="825"/>
                    <a:pt x="2468" y="699"/>
                    <a:pt x="3521" y="699"/>
                  </a:cubicBezTo>
                  <a:cubicBezTo>
                    <a:pt x="4347" y="699"/>
                    <a:pt x="5187" y="777"/>
                    <a:pt x="6092" y="876"/>
                  </a:cubicBezTo>
                  <a:cubicBezTo>
                    <a:pt x="6099" y="877"/>
                    <a:pt x="6106" y="877"/>
                    <a:pt x="6113" y="877"/>
                  </a:cubicBezTo>
                  <a:cubicBezTo>
                    <a:pt x="6387" y="877"/>
                    <a:pt x="6403" y="444"/>
                    <a:pt x="6160" y="356"/>
                  </a:cubicBezTo>
                  <a:cubicBezTo>
                    <a:pt x="5495" y="107"/>
                    <a:pt x="4777" y="1"/>
                    <a:pt x="404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513;p23"/>
            <p:cNvSpPr/>
            <p:nvPr/>
          </p:nvSpPr>
          <p:spPr>
            <a:xfrm>
              <a:off x="4009201" y="1623044"/>
              <a:ext cx="100015" cy="23064"/>
            </a:xfrm>
            <a:custGeom>
              <a:avLst/>
              <a:gdLst/>
              <a:ahLst/>
              <a:cxnLst/>
              <a:rect l="l" t="t" r="r" b="b"/>
              <a:pathLst>
                <a:path w="6522" h="1504" extrusionOk="0">
                  <a:moveTo>
                    <a:pt x="4512" y="0"/>
                  </a:moveTo>
                  <a:cubicBezTo>
                    <a:pt x="2977" y="0"/>
                    <a:pt x="1272" y="468"/>
                    <a:pt x="162" y="1176"/>
                  </a:cubicBezTo>
                  <a:cubicBezTo>
                    <a:pt x="1" y="1276"/>
                    <a:pt x="73" y="1503"/>
                    <a:pt x="235" y="1503"/>
                  </a:cubicBezTo>
                  <a:cubicBezTo>
                    <a:pt x="255" y="1503"/>
                    <a:pt x="276" y="1500"/>
                    <a:pt x="298" y="1492"/>
                  </a:cubicBezTo>
                  <a:cubicBezTo>
                    <a:pt x="1316" y="1243"/>
                    <a:pt x="2289" y="881"/>
                    <a:pt x="3353" y="768"/>
                  </a:cubicBezTo>
                  <a:cubicBezTo>
                    <a:pt x="3608" y="744"/>
                    <a:pt x="3863" y="736"/>
                    <a:pt x="4118" y="736"/>
                  </a:cubicBezTo>
                  <a:cubicBezTo>
                    <a:pt x="4608" y="736"/>
                    <a:pt x="5095" y="765"/>
                    <a:pt x="5578" y="765"/>
                  </a:cubicBezTo>
                  <a:cubicBezTo>
                    <a:pt x="5780" y="765"/>
                    <a:pt x="5982" y="760"/>
                    <a:pt x="6182" y="746"/>
                  </a:cubicBezTo>
                  <a:cubicBezTo>
                    <a:pt x="6476" y="723"/>
                    <a:pt x="6522" y="338"/>
                    <a:pt x="6250" y="248"/>
                  </a:cubicBezTo>
                  <a:cubicBezTo>
                    <a:pt x="5733" y="77"/>
                    <a:pt x="5136" y="0"/>
                    <a:pt x="451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514;p23"/>
            <p:cNvSpPr/>
            <p:nvPr/>
          </p:nvSpPr>
          <p:spPr>
            <a:xfrm>
              <a:off x="4014690" y="1592116"/>
              <a:ext cx="89219" cy="22987"/>
            </a:xfrm>
            <a:custGeom>
              <a:avLst/>
              <a:gdLst/>
              <a:ahLst/>
              <a:cxnLst/>
              <a:rect l="l" t="t" r="r" b="b"/>
              <a:pathLst>
                <a:path w="5818" h="1499" extrusionOk="0">
                  <a:moveTo>
                    <a:pt x="5530" y="1"/>
                  </a:moveTo>
                  <a:cubicBezTo>
                    <a:pt x="5523" y="1"/>
                    <a:pt x="5515" y="1"/>
                    <a:pt x="5507" y="1"/>
                  </a:cubicBezTo>
                  <a:cubicBezTo>
                    <a:pt x="3765" y="69"/>
                    <a:pt x="1954" y="703"/>
                    <a:pt x="257" y="1088"/>
                  </a:cubicBezTo>
                  <a:cubicBezTo>
                    <a:pt x="0" y="1152"/>
                    <a:pt x="107" y="1499"/>
                    <a:pt x="330" y="1499"/>
                  </a:cubicBezTo>
                  <a:cubicBezTo>
                    <a:pt x="343" y="1499"/>
                    <a:pt x="356" y="1498"/>
                    <a:pt x="370" y="1495"/>
                  </a:cubicBezTo>
                  <a:cubicBezTo>
                    <a:pt x="2067" y="1201"/>
                    <a:pt x="3968" y="1088"/>
                    <a:pt x="5575" y="477"/>
                  </a:cubicBezTo>
                  <a:cubicBezTo>
                    <a:pt x="5817" y="389"/>
                    <a:pt x="5802" y="1"/>
                    <a:pt x="55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515;p23"/>
            <p:cNvSpPr/>
            <p:nvPr/>
          </p:nvSpPr>
          <p:spPr>
            <a:xfrm>
              <a:off x="4008097" y="1566202"/>
              <a:ext cx="96611" cy="26054"/>
            </a:xfrm>
            <a:custGeom>
              <a:avLst/>
              <a:gdLst/>
              <a:ahLst/>
              <a:cxnLst/>
              <a:rect l="l" t="t" r="r" b="b"/>
              <a:pathLst>
                <a:path w="6300" h="1699" extrusionOk="0">
                  <a:moveTo>
                    <a:pt x="4275" y="0"/>
                  </a:moveTo>
                  <a:cubicBezTo>
                    <a:pt x="2838" y="0"/>
                    <a:pt x="1344" y="560"/>
                    <a:pt x="211" y="1284"/>
                  </a:cubicBezTo>
                  <a:cubicBezTo>
                    <a:pt x="0" y="1418"/>
                    <a:pt x="114" y="1699"/>
                    <a:pt x="306" y="1699"/>
                  </a:cubicBezTo>
                  <a:cubicBezTo>
                    <a:pt x="340" y="1699"/>
                    <a:pt x="377" y="1690"/>
                    <a:pt x="415" y="1669"/>
                  </a:cubicBezTo>
                  <a:cubicBezTo>
                    <a:pt x="1781" y="879"/>
                    <a:pt x="3016" y="723"/>
                    <a:pt x="4380" y="723"/>
                  </a:cubicBezTo>
                  <a:cubicBezTo>
                    <a:pt x="4891" y="723"/>
                    <a:pt x="5421" y="745"/>
                    <a:pt x="5983" y="764"/>
                  </a:cubicBezTo>
                  <a:cubicBezTo>
                    <a:pt x="6186" y="764"/>
                    <a:pt x="6299" y="447"/>
                    <a:pt x="6096" y="356"/>
                  </a:cubicBezTo>
                  <a:cubicBezTo>
                    <a:pt x="5523" y="108"/>
                    <a:pt x="4905" y="0"/>
                    <a:pt x="427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1516;p23"/>
            <p:cNvSpPr/>
            <p:nvPr/>
          </p:nvSpPr>
          <p:spPr>
            <a:xfrm>
              <a:off x="3999080" y="1524632"/>
              <a:ext cx="103542" cy="23907"/>
            </a:xfrm>
            <a:custGeom>
              <a:avLst/>
              <a:gdLst/>
              <a:ahLst/>
              <a:cxnLst/>
              <a:rect l="l" t="t" r="r" b="b"/>
              <a:pathLst>
                <a:path w="6752" h="1559" extrusionOk="0">
                  <a:moveTo>
                    <a:pt x="4517" y="0"/>
                  </a:moveTo>
                  <a:cubicBezTo>
                    <a:pt x="3016" y="0"/>
                    <a:pt x="1441" y="505"/>
                    <a:pt x="211" y="1166"/>
                  </a:cubicBezTo>
                  <a:cubicBezTo>
                    <a:pt x="0" y="1281"/>
                    <a:pt x="130" y="1558"/>
                    <a:pt x="326" y="1558"/>
                  </a:cubicBezTo>
                  <a:cubicBezTo>
                    <a:pt x="361" y="1558"/>
                    <a:pt x="399" y="1549"/>
                    <a:pt x="437" y="1528"/>
                  </a:cubicBezTo>
                  <a:lnTo>
                    <a:pt x="437" y="1551"/>
                  </a:lnTo>
                  <a:cubicBezTo>
                    <a:pt x="1478" y="1076"/>
                    <a:pt x="2565" y="759"/>
                    <a:pt x="3719" y="691"/>
                  </a:cubicBezTo>
                  <a:cubicBezTo>
                    <a:pt x="3864" y="680"/>
                    <a:pt x="4007" y="676"/>
                    <a:pt x="4150" y="676"/>
                  </a:cubicBezTo>
                  <a:cubicBezTo>
                    <a:pt x="4917" y="676"/>
                    <a:pt x="5648" y="807"/>
                    <a:pt x="6412" y="827"/>
                  </a:cubicBezTo>
                  <a:cubicBezTo>
                    <a:pt x="6638" y="827"/>
                    <a:pt x="6752" y="487"/>
                    <a:pt x="6548" y="374"/>
                  </a:cubicBezTo>
                  <a:cubicBezTo>
                    <a:pt x="5917" y="113"/>
                    <a:pt x="5225" y="0"/>
                    <a:pt x="451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1517;p23"/>
            <p:cNvSpPr/>
            <p:nvPr/>
          </p:nvSpPr>
          <p:spPr>
            <a:xfrm>
              <a:off x="4007008" y="1490867"/>
              <a:ext cx="89020" cy="18417"/>
            </a:xfrm>
            <a:custGeom>
              <a:avLst/>
              <a:gdLst/>
              <a:ahLst/>
              <a:cxnLst/>
              <a:rect l="l" t="t" r="r" b="b"/>
              <a:pathLst>
                <a:path w="5805" h="1201" extrusionOk="0">
                  <a:moveTo>
                    <a:pt x="3582" y="0"/>
                  </a:moveTo>
                  <a:cubicBezTo>
                    <a:pt x="2352" y="0"/>
                    <a:pt x="1037" y="356"/>
                    <a:pt x="147" y="879"/>
                  </a:cubicBezTo>
                  <a:cubicBezTo>
                    <a:pt x="0" y="962"/>
                    <a:pt x="86" y="1200"/>
                    <a:pt x="242" y="1200"/>
                  </a:cubicBezTo>
                  <a:cubicBezTo>
                    <a:pt x="255" y="1200"/>
                    <a:pt x="269" y="1199"/>
                    <a:pt x="282" y="1195"/>
                  </a:cubicBezTo>
                  <a:cubicBezTo>
                    <a:pt x="1210" y="946"/>
                    <a:pt x="2070" y="697"/>
                    <a:pt x="3021" y="652"/>
                  </a:cubicBezTo>
                  <a:cubicBezTo>
                    <a:pt x="3061" y="651"/>
                    <a:pt x="3101" y="651"/>
                    <a:pt x="3140" y="651"/>
                  </a:cubicBezTo>
                  <a:cubicBezTo>
                    <a:pt x="3936" y="651"/>
                    <a:pt x="4712" y="856"/>
                    <a:pt x="5488" y="856"/>
                  </a:cubicBezTo>
                  <a:cubicBezTo>
                    <a:pt x="5714" y="856"/>
                    <a:pt x="5805" y="539"/>
                    <a:pt x="5601" y="426"/>
                  </a:cubicBezTo>
                  <a:cubicBezTo>
                    <a:pt x="5032" y="129"/>
                    <a:pt x="4322" y="0"/>
                    <a:pt x="35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518;p23"/>
            <p:cNvSpPr/>
            <p:nvPr/>
          </p:nvSpPr>
          <p:spPr>
            <a:xfrm>
              <a:off x="4004969" y="1456765"/>
              <a:ext cx="94188" cy="16393"/>
            </a:xfrm>
            <a:custGeom>
              <a:avLst/>
              <a:gdLst/>
              <a:ahLst/>
              <a:cxnLst/>
              <a:rect l="l" t="t" r="r" b="b"/>
              <a:pathLst>
                <a:path w="6142" h="1069" extrusionOk="0">
                  <a:moveTo>
                    <a:pt x="4330" y="1"/>
                  </a:moveTo>
                  <a:cubicBezTo>
                    <a:pt x="2969" y="1"/>
                    <a:pt x="1484" y="335"/>
                    <a:pt x="302" y="590"/>
                  </a:cubicBezTo>
                  <a:cubicBezTo>
                    <a:pt x="0" y="655"/>
                    <a:pt x="109" y="1069"/>
                    <a:pt x="394" y="1069"/>
                  </a:cubicBezTo>
                  <a:cubicBezTo>
                    <a:pt x="408" y="1069"/>
                    <a:pt x="423" y="1068"/>
                    <a:pt x="438" y="1066"/>
                  </a:cubicBezTo>
                  <a:cubicBezTo>
                    <a:pt x="1456" y="907"/>
                    <a:pt x="2498" y="771"/>
                    <a:pt x="3539" y="726"/>
                  </a:cubicBezTo>
                  <a:cubicBezTo>
                    <a:pt x="3752" y="714"/>
                    <a:pt x="3968" y="712"/>
                    <a:pt x="4184" y="712"/>
                  </a:cubicBezTo>
                  <a:cubicBezTo>
                    <a:pt x="4317" y="712"/>
                    <a:pt x="4450" y="713"/>
                    <a:pt x="4584" y="713"/>
                  </a:cubicBezTo>
                  <a:cubicBezTo>
                    <a:pt x="5037" y="713"/>
                    <a:pt x="5491" y="702"/>
                    <a:pt x="5938" y="613"/>
                  </a:cubicBezTo>
                  <a:cubicBezTo>
                    <a:pt x="6141" y="545"/>
                    <a:pt x="6141" y="251"/>
                    <a:pt x="5938" y="206"/>
                  </a:cubicBezTo>
                  <a:cubicBezTo>
                    <a:pt x="5444" y="59"/>
                    <a:pt x="4898" y="1"/>
                    <a:pt x="433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48" name="Google Shape;1860;p23"/>
          <p:cNvCxnSpPr/>
          <p:nvPr/>
        </p:nvCxnSpPr>
        <p:spPr>
          <a:xfrm flipH="1">
            <a:off x="6755588" y="3597454"/>
            <a:ext cx="1386000" cy="6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1" name="Google Shape;1860;p23"/>
          <p:cNvCxnSpPr/>
          <p:nvPr/>
        </p:nvCxnSpPr>
        <p:spPr>
          <a:xfrm flipV="1">
            <a:off x="3266279" y="3664838"/>
            <a:ext cx="1548433" cy="255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58" name="Google Shape;2049;p23"/>
          <p:cNvCxnSpPr/>
          <p:nvPr/>
        </p:nvCxnSpPr>
        <p:spPr>
          <a:xfrm flipV="1">
            <a:off x="2951930" y="4447054"/>
            <a:ext cx="2182995" cy="41813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2" name="Google Shape;2049;p23"/>
          <p:cNvCxnSpPr/>
          <p:nvPr/>
        </p:nvCxnSpPr>
        <p:spPr>
          <a:xfrm rot="10800000">
            <a:off x="6512435" y="4292038"/>
            <a:ext cx="2311202" cy="415377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65" name="Google Shape;1707;p23"/>
          <p:cNvCxnSpPr/>
          <p:nvPr/>
        </p:nvCxnSpPr>
        <p:spPr>
          <a:xfrm>
            <a:off x="2951930" y="2491570"/>
            <a:ext cx="2198876" cy="5355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70" name="Google Shape;2049;p23"/>
          <p:cNvCxnSpPr/>
          <p:nvPr/>
        </p:nvCxnSpPr>
        <p:spPr>
          <a:xfrm rot="10800000" flipV="1">
            <a:off x="6324546" y="2490107"/>
            <a:ext cx="2488129" cy="370265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oval" w="med" len="med"/>
            <a:tailEnd type="none" w="med" len="med"/>
          </a:ln>
        </p:spPr>
      </p:cxnSp>
      <p:sp>
        <p:nvSpPr>
          <p:cNvPr id="73" name="Google Shape;4446;p30"/>
          <p:cNvSpPr txBox="1"/>
          <p:nvPr/>
        </p:nvSpPr>
        <p:spPr>
          <a:xfrm flipH="1">
            <a:off x="745604" y="1853802"/>
            <a:ext cx="2267615" cy="7732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Who (Sapa): sapa sing ana ning kedadeyan kuwi </a:t>
            </a:r>
            <a:endParaRPr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sp>
        <p:nvSpPr>
          <p:cNvPr id="74" name="Google Shape;4446;p30"/>
          <p:cNvSpPr txBox="1"/>
          <p:nvPr/>
        </p:nvSpPr>
        <p:spPr>
          <a:xfrm flipH="1">
            <a:off x="1038251" y="3174468"/>
            <a:ext cx="2228743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Why</a:t>
            </a: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(Kenangapa): Kenangapa bisa kedadeyan</a:t>
            </a: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endParaRPr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  <p:sp>
        <p:nvSpPr>
          <p:cNvPr id="75" name="Google Shape;4446;p30"/>
          <p:cNvSpPr txBox="1"/>
          <p:nvPr/>
        </p:nvSpPr>
        <p:spPr>
          <a:xfrm flipH="1">
            <a:off x="711993" y="4386719"/>
            <a:ext cx="2301227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How </a:t>
            </a:r>
            <a:r>
              <a:rPr lang="en" dirty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(</a:t>
            </a:r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Kepriye): Kepriye prastawa iku bisa kedadeyan </a:t>
            </a:r>
            <a:endParaRPr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sp>
        <p:nvSpPr>
          <p:cNvPr id="76" name="Google Shape;4446;p30"/>
          <p:cNvSpPr txBox="1"/>
          <p:nvPr/>
        </p:nvSpPr>
        <p:spPr>
          <a:xfrm flipH="1">
            <a:off x="8923725" y="2088252"/>
            <a:ext cx="1867312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What </a:t>
            </a:r>
            <a:r>
              <a:rPr lang="en" dirty="0" smtClean="0">
                <a:solidFill>
                  <a:schemeClr val="dk1"/>
                </a:solidFill>
                <a:latin typeface="Calibri" panose="020F0502020204030204" pitchFamily="34" charset="0"/>
                <a:ea typeface="Coming Soon"/>
                <a:cs typeface="Coming Soon"/>
                <a:sym typeface="Coming Soon"/>
              </a:rPr>
              <a:t>(Apa): Apa kedadeyane kuwi</a:t>
            </a:r>
            <a:endParaRPr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sp>
        <p:nvSpPr>
          <p:cNvPr id="77" name="Google Shape;4446;p30"/>
          <p:cNvSpPr txBox="1"/>
          <p:nvPr/>
        </p:nvSpPr>
        <p:spPr>
          <a:xfrm flipH="1">
            <a:off x="8279184" y="3283617"/>
            <a:ext cx="2481587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Where (Ing ngendi): Ana ngendi kedadeyan kuwi  </a:t>
            </a:r>
            <a:endParaRPr dirty="0">
              <a:solidFill>
                <a:schemeClr val="dk1"/>
              </a:solidFill>
              <a:ea typeface="Coming Soon"/>
              <a:cs typeface="Coming Soon"/>
              <a:sym typeface="Coming Soon"/>
            </a:endParaRPr>
          </a:p>
        </p:txBody>
      </p:sp>
      <p:sp>
        <p:nvSpPr>
          <p:cNvPr id="78" name="Google Shape;4446;p30"/>
          <p:cNvSpPr txBox="1"/>
          <p:nvPr/>
        </p:nvSpPr>
        <p:spPr>
          <a:xfrm flipH="1">
            <a:off x="8828487" y="4292038"/>
            <a:ext cx="1799538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0" anchor="t" anchorCtr="0">
            <a:noAutofit/>
          </a:bodyPr>
          <a:lstStyle/>
          <a:p>
            <a:pPr lvl="0" algn="ctr"/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When</a:t>
            </a: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r>
              <a:rPr lang="en" dirty="0" smtClean="0">
                <a:solidFill>
                  <a:schemeClr val="dk1"/>
                </a:solidFill>
                <a:ea typeface="Coming Soon"/>
                <a:cs typeface="Coming Soon"/>
                <a:sym typeface="Coming Soon"/>
              </a:rPr>
              <a:t>(Kapan): kapan prastawa kuwi kedadeyan </a:t>
            </a:r>
            <a:r>
              <a:rPr lang="en" dirty="0" smtClean="0">
                <a:solidFill>
                  <a:schemeClr val="dk1"/>
                </a:solidFill>
                <a:latin typeface="Coming Soon"/>
                <a:ea typeface="Coming Soon"/>
                <a:cs typeface="Coming Soon"/>
                <a:sym typeface="Coming Soon"/>
              </a:rPr>
              <a:t> </a:t>
            </a:r>
            <a:endParaRPr dirty="0">
              <a:solidFill>
                <a:schemeClr val="dk1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  <p:extLst>
      <p:ext uri="{BB962C8B-B14F-4D97-AF65-F5344CB8AC3E}">
        <p14:creationId xmlns:p14="http://schemas.microsoft.com/office/powerpoint/2010/main" val="236244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0624" y="965012"/>
            <a:ext cx="10515600" cy="5462681"/>
          </a:xfrm>
        </p:spPr>
        <p:txBody>
          <a:bodyPr>
            <a:normAutofit/>
          </a:bodyPr>
          <a:lstStyle/>
          <a:p>
            <a:pPr marL="0" indent="457200">
              <a:lnSpc>
                <a:spcPct val="150000"/>
              </a:lnSpc>
              <a:buNone/>
            </a:pPr>
            <a:r>
              <a:rPr lang="en-US" sz="2000" dirty="0" smtClean="0"/>
              <a:t>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uga</a:t>
            </a:r>
            <a:r>
              <a:rPr lang="en-US" sz="2000" dirty="0" smtClean="0"/>
              <a:t> </a:t>
            </a:r>
            <a:r>
              <a:rPr lang="en-US" sz="2000" dirty="0" err="1" smtClean="0"/>
              <a:t>ngrungokake</a:t>
            </a:r>
            <a:r>
              <a:rPr lang="en-US" sz="2000" dirty="0" smtClean="0"/>
              <a:t> </a:t>
            </a:r>
            <a:r>
              <a:rPr lang="en-US" sz="2000" dirty="0" err="1" smtClean="0"/>
              <a:t>utawa</a:t>
            </a:r>
            <a:r>
              <a:rPr lang="en-US" sz="2000" dirty="0" smtClean="0"/>
              <a:t> </a:t>
            </a:r>
            <a:r>
              <a:rPr lang="en-US" sz="2000" dirty="0" err="1" smtClean="0"/>
              <a:t>nyemak</a:t>
            </a:r>
            <a:r>
              <a:rPr lang="en-US" sz="2000" dirty="0" smtClean="0"/>
              <a:t> </a:t>
            </a:r>
            <a:r>
              <a:rPr lang="en-US" sz="2000" dirty="0" err="1" smtClean="0"/>
              <a:t>wacan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dirty="0" err="1" smtClean="0"/>
              <a:t>mindai</a:t>
            </a:r>
            <a:r>
              <a:rPr lang="en-US" sz="2000" dirty="0" smtClean="0"/>
              <a:t> </a:t>
            </a:r>
            <a:r>
              <a:rPr lang="en-US" sz="2000" dirty="0" err="1" smtClean="0"/>
              <a:t>tandha</a:t>
            </a:r>
            <a:r>
              <a:rPr lang="en-US" sz="2000" dirty="0" smtClean="0"/>
              <a:t> QR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sumadya</a:t>
            </a:r>
            <a:r>
              <a:rPr lang="en-US" sz="2000" dirty="0" smtClean="0"/>
              <a:t>. </a:t>
            </a:r>
            <a:r>
              <a:rPr lang="en-US" sz="2000" dirty="0" err="1" smtClean="0"/>
              <a:t>Adhedhasar</a:t>
            </a:r>
            <a:r>
              <a:rPr lang="en-US" sz="2000" dirty="0" smtClean="0"/>
              <a:t> </a:t>
            </a:r>
            <a:r>
              <a:rPr lang="en-US" sz="2000" dirty="0" err="1" smtClean="0"/>
              <a:t>teks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/>
              <a:t> </a:t>
            </a:r>
            <a:r>
              <a:rPr lang="en-US" sz="2000" dirty="0" err="1" smtClean="0"/>
              <a:t>sawise</a:t>
            </a:r>
            <a:r>
              <a:rPr lang="en-US" sz="2000" dirty="0" smtClean="0"/>
              <a:t> </a:t>
            </a:r>
            <a:r>
              <a:rPr lang="en-US" sz="2000" dirty="0" err="1" smtClean="0"/>
              <a:t>mindai</a:t>
            </a:r>
            <a:r>
              <a:rPr lang="en-US" sz="2000" dirty="0" smtClean="0"/>
              <a:t> </a:t>
            </a:r>
            <a:r>
              <a:rPr lang="en-US" sz="2000" dirty="0" err="1" smtClean="0"/>
              <a:t>saka</a:t>
            </a:r>
            <a:r>
              <a:rPr lang="en-US" sz="2000" dirty="0" smtClean="0"/>
              <a:t> QR </a:t>
            </a:r>
            <a:r>
              <a:rPr lang="en-US" sz="2000" dirty="0" err="1" smtClean="0"/>
              <a:t>mau</a:t>
            </a:r>
            <a:r>
              <a:rPr lang="en-US" sz="2000" dirty="0" smtClean="0"/>
              <a:t>, 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ngandharake</a:t>
            </a:r>
            <a:r>
              <a:rPr lang="en-US" sz="2000" dirty="0" smtClean="0"/>
              <a:t> </a:t>
            </a:r>
            <a:r>
              <a:rPr lang="en-US" sz="2000" dirty="0" err="1" smtClean="0"/>
              <a:t>struktur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ana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pawarta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dhuwur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dirty="0" err="1" smtClean="0"/>
              <a:t>ngisi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sajroning</a:t>
            </a:r>
            <a:r>
              <a:rPr lang="en-US" sz="2000" dirty="0" smtClean="0"/>
              <a:t> </a:t>
            </a:r>
            <a:r>
              <a:rPr lang="en-US" sz="2000" dirty="0" err="1" smtClean="0"/>
              <a:t>kothak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sumadya</a:t>
            </a:r>
            <a:r>
              <a:rPr lang="en-US" sz="2000" dirty="0" smtClean="0"/>
              <a:t>. </a:t>
            </a:r>
          </a:p>
          <a:p>
            <a:pPr marL="0" indent="457200">
              <a:lnSpc>
                <a:spcPct val="150000"/>
              </a:lnSpc>
              <a:buNone/>
            </a:pPr>
            <a:endParaRPr lang="en-US" sz="2000" dirty="0"/>
          </a:p>
        </p:txBody>
      </p:sp>
      <p:pic>
        <p:nvPicPr>
          <p:cNvPr id="4" name="0044180190.0036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378824" y="3124200"/>
            <a:ext cx="1021976" cy="102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79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14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0218" y="36711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 smtClean="0"/>
              <a:t>Unggah-ungguh</a:t>
            </a:r>
            <a:r>
              <a:rPr lang="en-US" sz="2400" dirty="0" smtClean="0"/>
              <a:t> </a:t>
            </a:r>
            <a:r>
              <a:rPr lang="en-US" sz="2400" dirty="0" err="1" smtClean="0"/>
              <a:t>basa</a:t>
            </a:r>
            <a:endParaRPr lang="en-US" sz="2400" dirty="0" smtClean="0"/>
          </a:p>
          <a:p>
            <a:pPr marL="0" indent="0" algn="ctr">
              <a:buNone/>
            </a:pPr>
            <a:endParaRPr lang="en-US" sz="2400" dirty="0"/>
          </a:p>
        </p:txBody>
      </p:sp>
      <p:sp>
        <p:nvSpPr>
          <p:cNvPr id="6" name="Google Shape;4467;p32"/>
          <p:cNvSpPr txBox="1"/>
          <p:nvPr/>
        </p:nvSpPr>
        <p:spPr>
          <a:xfrm>
            <a:off x="2905390" y="2488292"/>
            <a:ext cx="1954800" cy="46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Unggah-ungguh basa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cxnSp>
        <p:nvCxnSpPr>
          <p:cNvPr id="7" name="Google Shape;4504;p32"/>
          <p:cNvCxnSpPr/>
          <p:nvPr/>
        </p:nvCxnSpPr>
        <p:spPr>
          <a:xfrm flipV="1">
            <a:off x="4901191" y="2437453"/>
            <a:ext cx="813656" cy="647959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8" name="Google Shape;4505;p32"/>
          <p:cNvCxnSpPr/>
          <p:nvPr/>
        </p:nvCxnSpPr>
        <p:spPr>
          <a:xfrm>
            <a:off x="4901191" y="3077033"/>
            <a:ext cx="813656" cy="772018"/>
          </a:xfrm>
          <a:prstGeom prst="bentConnector3">
            <a:avLst>
              <a:gd name="adj1" fmla="val 50000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9" name="Google Shape;4464;p32"/>
          <p:cNvSpPr txBox="1"/>
          <p:nvPr/>
        </p:nvSpPr>
        <p:spPr>
          <a:xfrm>
            <a:off x="5714847" y="2082026"/>
            <a:ext cx="1954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Basa Ngoko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10" name="Google Shape;4464;p32"/>
          <p:cNvSpPr txBox="1"/>
          <p:nvPr/>
        </p:nvSpPr>
        <p:spPr>
          <a:xfrm>
            <a:off x="5755848" y="3526874"/>
            <a:ext cx="1954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Basa Krama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cxnSp>
        <p:nvCxnSpPr>
          <p:cNvPr id="11" name="Google Shape;4507;p32"/>
          <p:cNvCxnSpPr/>
          <p:nvPr/>
        </p:nvCxnSpPr>
        <p:spPr>
          <a:xfrm rot="10800000" flipH="1">
            <a:off x="7629645" y="3304551"/>
            <a:ext cx="678900" cy="544500"/>
          </a:xfrm>
          <a:prstGeom prst="bentConnector3">
            <a:avLst>
              <a:gd name="adj1" fmla="val 4999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2" name="Google Shape;4505;p32"/>
          <p:cNvCxnSpPr/>
          <p:nvPr/>
        </p:nvCxnSpPr>
        <p:spPr>
          <a:xfrm>
            <a:off x="7629645" y="3849051"/>
            <a:ext cx="678900" cy="544200"/>
          </a:xfrm>
          <a:prstGeom prst="bentConnector3">
            <a:avLst>
              <a:gd name="adj1" fmla="val 4999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3" name="Google Shape;4507;p32"/>
          <p:cNvCxnSpPr/>
          <p:nvPr/>
        </p:nvCxnSpPr>
        <p:spPr>
          <a:xfrm rot="10800000" flipH="1">
            <a:off x="7567100" y="1417743"/>
            <a:ext cx="678900" cy="544500"/>
          </a:xfrm>
          <a:prstGeom prst="bentConnector3">
            <a:avLst>
              <a:gd name="adj1" fmla="val 4999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14" name="Google Shape;4505;p32"/>
          <p:cNvCxnSpPr/>
          <p:nvPr/>
        </p:nvCxnSpPr>
        <p:spPr>
          <a:xfrm>
            <a:off x="7567100" y="1973894"/>
            <a:ext cx="678900" cy="544200"/>
          </a:xfrm>
          <a:prstGeom prst="bentConnector3">
            <a:avLst>
              <a:gd name="adj1" fmla="val 49996"/>
            </a:avLst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18" name="Google Shape;4464;p32"/>
          <p:cNvSpPr txBox="1"/>
          <p:nvPr/>
        </p:nvSpPr>
        <p:spPr>
          <a:xfrm>
            <a:off x="8346338" y="1184943"/>
            <a:ext cx="1954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Ngoko Lugu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19" name="Google Shape;4464;p32"/>
          <p:cNvSpPr txBox="1"/>
          <p:nvPr/>
        </p:nvSpPr>
        <p:spPr>
          <a:xfrm>
            <a:off x="8346338" y="2204653"/>
            <a:ext cx="1954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Ngoko Alus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0" name="Google Shape;4464;p32"/>
          <p:cNvSpPr txBox="1"/>
          <p:nvPr/>
        </p:nvSpPr>
        <p:spPr>
          <a:xfrm>
            <a:off x="8365646" y="3030580"/>
            <a:ext cx="1954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Krama Lugu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  <p:sp>
        <p:nvSpPr>
          <p:cNvPr id="21" name="Google Shape;4464;p32"/>
          <p:cNvSpPr txBox="1"/>
          <p:nvPr/>
        </p:nvSpPr>
        <p:spPr>
          <a:xfrm>
            <a:off x="8365646" y="4160451"/>
            <a:ext cx="1954800" cy="46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solidFill>
                  <a:schemeClr val="dk1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rPr>
              <a:t>Krama Alus</a:t>
            </a:r>
            <a:endParaRPr sz="2400" dirty="0">
              <a:solidFill>
                <a:schemeClr val="dk1"/>
              </a:solidFill>
              <a:latin typeface="Barlow Semi Condensed"/>
              <a:ea typeface="Barlow Semi Condensed"/>
              <a:cs typeface="Barlow Semi Condensed"/>
              <a:sym typeface="Barlow Semi Condensed"/>
            </a:endParaRPr>
          </a:p>
        </p:txBody>
      </p:sp>
    </p:spTree>
    <p:extLst>
      <p:ext uri="{BB962C8B-B14F-4D97-AF65-F5344CB8AC3E}">
        <p14:creationId xmlns:p14="http://schemas.microsoft.com/office/powerpoint/2010/main" val="71340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584</Words>
  <Application>Microsoft Office PowerPoint</Application>
  <PresentationFormat>Widescreen</PresentationFormat>
  <Paragraphs>96</Paragraphs>
  <Slides>15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Arial</vt:lpstr>
      <vt:lpstr>Barlow Semi Condensed</vt:lpstr>
      <vt:lpstr>Calibri</vt:lpstr>
      <vt:lpstr>Calibri Light</vt:lpstr>
      <vt:lpstr>Coming Soon</vt:lpstr>
      <vt:lpstr>Gilam</vt:lpstr>
      <vt:lpstr>Nerko One</vt:lpstr>
      <vt:lpstr>Times New Roman</vt:lpstr>
      <vt:lpstr>Office Theme</vt:lpstr>
      <vt:lpstr>PowerPoint Presentation</vt:lpstr>
      <vt:lpstr>BAB 2</vt:lpstr>
      <vt:lpstr>PowerPoint Presentation</vt:lpstr>
      <vt:lpstr>Profil Pelajar Pancasila</vt:lpstr>
      <vt:lpstr>Materi Pembelajaran Pawarta</vt:lpstr>
      <vt:lpstr>A. Micara Basa Jawa Jumbuh Paugeran lan Unggah-Ungguh Basa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B. Nulis Pawarta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mila</cp:lastModifiedBy>
  <cp:revision>54</cp:revision>
  <dcterms:created xsi:type="dcterms:W3CDTF">2022-05-31T02:38:00Z</dcterms:created>
  <dcterms:modified xsi:type="dcterms:W3CDTF">2022-11-22T01:36:24Z</dcterms:modified>
</cp:coreProperties>
</file>